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4"/>
  </p:sldMasterIdLst>
  <p:notesMasterIdLst>
    <p:notesMasterId r:id="rId15"/>
  </p:notesMasterIdLst>
  <p:sldIdLst>
    <p:sldId id="1200" r:id="rId5"/>
    <p:sldId id="415" r:id="rId6"/>
    <p:sldId id="1202" r:id="rId7"/>
    <p:sldId id="1212" r:id="rId8"/>
    <p:sldId id="1205" r:id="rId9"/>
    <p:sldId id="1199" r:id="rId10"/>
    <p:sldId id="1213" r:id="rId11"/>
    <p:sldId id="1214" r:id="rId12"/>
    <p:sldId id="1204" r:id="rId13"/>
    <p:sldId id="348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Schoell" initials="BS" lastIdx="1" clrIdx="0">
    <p:extLst>
      <p:ext uri="{19B8F6BF-5375-455C-9EA6-DF929625EA0E}">
        <p15:presenceInfo xmlns:p15="http://schemas.microsoft.com/office/powerpoint/2012/main" userId="S-1-5-21-679979180-4019831435-673351888-4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A89"/>
    <a:srgbClr val="0088C7"/>
    <a:srgbClr val="021021"/>
    <a:srgbClr val="79CCCD"/>
    <a:srgbClr val="FBC702"/>
    <a:srgbClr val="F1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F21EF-F855-4004-ACE1-701547D68AD5}" v="465" dt="2022-02-22T21:26:13.163"/>
    <p1510:client id="{EAFCBC57-DD21-4B1C-A864-CB535323ACD7}" v="7" dt="2022-02-23T14:36:12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7" autoAdjust="0"/>
  </p:normalViewPr>
  <p:slideViewPr>
    <p:cSldViewPr snapToGrid="0" snapToObjects="1">
      <p:cViewPr varScale="1">
        <p:scale>
          <a:sx n="85" d="100"/>
          <a:sy n="85" d="100"/>
        </p:scale>
        <p:origin x="353" y="51"/>
      </p:cViewPr>
      <p:guideLst>
        <p:guide orient="horz" pos="1865"/>
        <p:guide pos="3840"/>
      </p:guideLst>
    </p:cSldViewPr>
  </p:slideViewPr>
  <p:outlineViewPr>
    <p:cViewPr>
      <p:scale>
        <a:sx n="33" d="100"/>
        <a:sy n="33" d="100"/>
      </p:scale>
      <p:origin x="0" y="-147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4320" y="1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Leenderts" userId="9259c88c-e735-46d5-a2fe-55713df31cbe" providerId="ADAL" clId="{EAFCBC57-DD21-4B1C-A864-CB535323ACD7}"/>
    <pc:docChg chg="custSel modSld">
      <pc:chgData name="Rob Leenderts" userId="9259c88c-e735-46d5-a2fe-55713df31cbe" providerId="ADAL" clId="{EAFCBC57-DD21-4B1C-A864-CB535323ACD7}" dt="2022-02-23T14:39:52.351" v="47" actId="207"/>
      <pc:docMkLst>
        <pc:docMk/>
      </pc:docMkLst>
      <pc:sldChg chg="modSp mod">
        <pc:chgData name="Rob Leenderts" userId="9259c88c-e735-46d5-a2fe-55713df31cbe" providerId="ADAL" clId="{EAFCBC57-DD21-4B1C-A864-CB535323ACD7}" dt="2022-02-23T14:36:02.239" v="1" actId="6549"/>
        <pc:sldMkLst>
          <pc:docMk/>
          <pc:sldMk cId="2995622595" sldId="1199"/>
        </pc:sldMkLst>
        <pc:spChg chg="mod">
          <ac:chgData name="Rob Leenderts" userId="9259c88c-e735-46d5-a2fe-55713df31cbe" providerId="ADAL" clId="{EAFCBC57-DD21-4B1C-A864-CB535323ACD7}" dt="2022-02-23T14:36:02.239" v="1" actId="6549"/>
          <ac:spMkLst>
            <pc:docMk/>
            <pc:sldMk cId="2995622595" sldId="1199"/>
            <ac:spMk id="10" creationId="{DE516E18-B181-49A8-8F52-8B1CACB44DC7}"/>
          </ac:spMkLst>
        </pc:spChg>
      </pc:sldChg>
      <pc:sldChg chg="modSp">
        <pc:chgData name="Rob Leenderts" userId="9259c88c-e735-46d5-a2fe-55713df31cbe" providerId="ADAL" clId="{EAFCBC57-DD21-4B1C-A864-CB535323ACD7}" dt="2022-02-23T14:36:12.609" v="8" actId="20577"/>
        <pc:sldMkLst>
          <pc:docMk/>
          <pc:sldMk cId="3057252440" sldId="1212"/>
        </pc:sldMkLst>
        <pc:spChg chg="mod">
          <ac:chgData name="Rob Leenderts" userId="9259c88c-e735-46d5-a2fe-55713df31cbe" providerId="ADAL" clId="{EAFCBC57-DD21-4B1C-A864-CB535323ACD7}" dt="2022-02-23T14:36:12.609" v="8" actId="20577"/>
          <ac:spMkLst>
            <pc:docMk/>
            <pc:sldMk cId="3057252440" sldId="1212"/>
            <ac:spMk id="9" creationId="{CCD52E5D-CEF3-457B-94E7-4EB887B63914}"/>
          </ac:spMkLst>
        </pc:spChg>
      </pc:sldChg>
      <pc:sldChg chg="modSp mod">
        <pc:chgData name="Rob Leenderts" userId="9259c88c-e735-46d5-a2fe-55713df31cbe" providerId="ADAL" clId="{EAFCBC57-DD21-4B1C-A864-CB535323ACD7}" dt="2022-02-23T14:39:52.351" v="47" actId="207"/>
        <pc:sldMkLst>
          <pc:docMk/>
          <pc:sldMk cId="39423690" sldId="1213"/>
        </pc:sldMkLst>
        <pc:spChg chg="mod">
          <ac:chgData name="Rob Leenderts" userId="9259c88c-e735-46d5-a2fe-55713df31cbe" providerId="ADAL" clId="{EAFCBC57-DD21-4B1C-A864-CB535323ACD7}" dt="2022-02-23T14:39:52.351" v="47" actId="207"/>
          <ac:spMkLst>
            <pc:docMk/>
            <pc:sldMk cId="39423690" sldId="1213"/>
            <ac:spMk id="13" creationId="{BB4253AE-165D-4A12-BD59-100F5DD899D3}"/>
          </ac:spMkLst>
        </pc:spChg>
      </pc:sldChg>
    </pc:docChg>
  </pc:docChgLst>
  <pc:docChgLst>
    <pc:chgData name="Rob  Leenderts" userId="4f22b3c1-b486-47ac-8219-b60af9c18ccd" providerId="ADAL" clId="{093F21EF-F855-4004-ACE1-701547D68AD5}"/>
    <pc:docChg chg="undo custSel addSld delSld modSld sldOrd">
      <pc:chgData name="Rob  Leenderts" userId="4f22b3c1-b486-47ac-8219-b60af9c18ccd" providerId="ADAL" clId="{093F21EF-F855-4004-ACE1-701547D68AD5}" dt="2022-02-22T21:26:13.163" v="2234"/>
      <pc:docMkLst>
        <pc:docMk/>
      </pc:docMkLst>
      <pc:sldChg chg="addSp delSp modSp mod delDesignElem">
        <pc:chgData name="Rob  Leenderts" userId="4f22b3c1-b486-47ac-8219-b60af9c18ccd" providerId="ADAL" clId="{093F21EF-F855-4004-ACE1-701547D68AD5}" dt="2022-02-22T21:07:46.973" v="1513" actId="20577"/>
        <pc:sldMkLst>
          <pc:docMk/>
          <pc:sldMk cId="1877909118" sldId="415"/>
        </pc:sldMkLst>
        <pc:spChg chg="mod">
          <ac:chgData name="Rob  Leenderts" userId="4f22b3c1-b486-47ac-8219-b60af9c18ccd" providerId="ADAL" clId="{093F21EF-F855-4004-ACE1-701547D68AD5}" dt="2022-02-22T20:15:09.151" v="310" actId="5793"/>
          <ac:spMkLst>
            <pc:docMk/>
            <pc:sldMk cId="1877909118" sldId="415"/>
            <ac:spMk id="3" creationId="{5D0BCAE5-899E-4825-874E-FC189326FF8A}"/>
          </ac:spMkLst>
        </pc:spChg>
        <pc:spChg chg="mod">
          <ac:chgData name="Rob  Leenderts" userId="4f22b3c1-b486-47ac-8219-b60af9c18ccd" providerId="ADAL" clId="{093F21EF-F855-4004-ACE1-701547D68AD5}" dt="2022-02-22T21:07:46.973" v="1513" actId="20577"/>
          <ac:spMkLst>
            <pc:docMk/>
            <pc:sldMk cId="1877909118" sldId="415"/>
            <ac:spMk id="7" creationId="{78F1BF2F-2B66-4FDE-92CD-EBEA602645BB}"/>
          </ac:spMkLst>
        </pc:spChg>
        <pc:picChg chg="add mod">
          <ac:chgData name="Rob  Leenderts" userId="4f22b3c1-b486-47ac-8219-b60af9c18ccd" providerId="ADAL" clId="{093F21EF-F855-4004-ACE1-701547D68AD5}" dt="2022-02-22T21:07:03.998" v="1494" actId="1076"/>
          <ac:picMkLst>
            <pc:docMk/>
            <pc:sldMk cId="1877909118" sldId="415"/>
            <ac:picMk id="4" creationId="{E5508372-328C-417B-81AD-80544A4FC666}"/>
          </ac:picMkLst>
        </pc:picChg>
        <pc:picChg chg="add mod">
          <ac:chgData name="Rob  Leenderts" userId="4f22b3c1-b486-47ac-8219-b60af9c18ccd" providerId="ADAL" clId="{093F21EF-F855-4004-ACE1-701547D68AD5}" dt="2022-02-22T21:07:15.910" v="1495" actId="1076"/>
          <ac:picMkLst>
            <pc:docMk/>
            <pc:sldMk cId="1877909118" sldId="415"/>
            <ac:picMk id="6" creationId="{C3AAA67E-98C1-4A4F-BE9D-EFFFA50E67F1}"/>
          </ac:picMkLst>
        </pc:picChg>
        <pc:picChg chg="del">
          <ac:chgData name="Rob  Leenderts" userId="4f22b3c1-b486-47ac-8219-b60af9c18ccd" providerId="ADAL" clId="{093F21EF-F855-4004-ACE1-701547D68AD5}" dt="2022-02-22T20:10:02.982" v="153" actId="478"/>
          <ac:picMkLst>
            <pc:docMk/>
            <pc:sldMk cId="1877909118" sldId="415"/>
            <ac:picMk id="15" creationId="{C1DA468E-687D-40D9-A14B-99D4A2B2A07C}"/>
          </ac:picMkLst>
        </pc:picChg>
      </pc:sldChg>
      <pc:sldChg chg="del">
        <pc:chgData name="Rob  Leenderts" userId="4f22b3c1-b486-47ac-8219-b60af9c18ccd" providerId="ADAL" clId="{093F21EF-F855-4004-ACE1-701547D68AD5}" dt="2022-02-22T20:53:51.957" v="1393" actId="47"/>
        <pc:sldMkLst>
          <pc:docMk/>
          <pc:sldMk cId="2332039427" sldId="1156"/>
        </pc:sldMkLst>
      </pc:sldChg>
      <pc:sldChg chg="del">
        <pc:chgData name="Rob  Leenderts" userId="4f22b3c1-b486-47ac-8219-b60af9c18ccd" providerId="ADAL" clId="{093F21EF-F855-4004-ACE1-701547D68AD5}" dt="2022-02-22T20:42:17.969" v="1112" actId="47"/>
        <pc:sldMkLst>
          <pc:docMk/>
          <pc:sldMk cId="14588820" sldId="1168"/>
        </pc:sldMkLst>
      </pc:sldChg>
      <pc:sldChg chg="del">
        <pc:chgData name="Rob  Leenderts" userId="4f22b3c1-b486-47ac-8219-b60af9c18ccd" providerId="ADAL" clId="{093F21EF-F855-4004-ACE1-701547D68AD5}" dt="2022-02-22T20:21:33.398" v="641" actId="47"/>
        <pc:sldMkLst>
          <pc:docMk/>
          <pc:sldMk cId="73701628" sldId="1184"/>
        </pc:sldMkLst>
      </pc:sldChg>
      <pc:sldChg chg="del">
        <pc:chgData name="Rob  Leenderts" userId="4f22b3c1-b486-47ac-8219-b60af9c18ccd" providerId="ADAL" clId="{093F21EF-F855-4004-ACE1-701547D68AD5}" dt="2022-02-22T20:42:20.207" v="1113" actId="47"/>
        <pc:sldMkLst>
          <pc:docMk/>
          <pc:sldMk cId="4227016957" sldId="1189"/>
        </pc:sldMkLst>
      </pc:sldChg>
      <pc:sldChg chg="del">
        <pc:chgData name="Rob  Leenderts" userId="4f22b3c1-b486-47ac-8219-b60af9c18ccd" providerId="ADAL" clId="{093F21EF-F855-4004-ACE1-701547D68AD5}" dt="2022-02-22T21:04:58.840" v="1488" actId="47"/>
        <pc:sldMkLst>
          <pc:docMk/>
          <pc:sldMk cId="1277857152" sldId="1191"/>
        </pc:sldMkLst>
      </pc:sldChg>
      <pc:sldChg chg="del">
        <pc:chgData name="Rob  Leenderts" userId="4f22b3c1-b486-47ac-8219-b60af9c18ccd" providerId="ADAL" clId="{093F21EF-F855-4004-ACE1-701547D68AD5}" dt="2022-02-22T20:39:33.939" v="1093" actId="47"/>
        <pc:sldMkLst>
          <pc:docMk/>
          <pc:sldMk cId="3641799376" sldId="1192"/>
        </pc:sldMkLst>
      </pc:sldChg>
      <pc:sldChg chg="del">
        <pc:chgData name="Rob  Leenderts" userId="4f22b3c1-b486-47ac-8219-b60af9c18ccd" providerId="ADAL" clId="{093F21EF-F855-4004-ACE1-701547D68AD5}" dt="2022-02-22T20:39:35.331" v="1094" actId="47"/>
        <pc:sldMkLst>
          <pc:docMk/>
          <pc:sldMk cId="1986660504" sldId="1194"/>
        </pc:sldMkLst>
      </pc:sldChg>
      <pc:sldChg chg="del">
        <pc:chgData name="Rob  Leenderts" userId="4f22b3c1-b486-47ac-8219-b60af9c18ccd" providerId="ADAL" clId="{093F21EF-F855-4004-ACE1-701547D68AD5}" dt="2022-02-22T20:39:37.095" v="1095" actId="47"/>
        <pc:sldMkLst>
          <pc:docMk/>
          <pc:sldMk cId="3768250329" sldId="1195"/>
        </pc:sldMkLst>
      </pc:sldChg>
      <pc:sldChg chg="del">
        <pc:chgData name="Rob  Leenderts" userId="4f22b3c1-b486-47ac-8219-b60af9c18ccd" providerId="ADAL" clId="{093F21EF-F855-4004-ACE1-701547D68AD5}" dt="2022-02-22T20:39:37.986" v="1096" actId="47"/>
        <pc:sldMkLst>
          <pc:docMk/>
          <pc:sldMk cId="417536272" sldId="1196"/>
        </pc:sldMkLst>
      </pc:sldChg>
      <pc:sldChg chg="del">
        <pc:chgData name="Rob  Leenderts" userId="4f22b3c1-b486-47ac-8219-b60af9c18ccd" providerId="ADAL" clId="{093F21EF-F855-4004-ACE1-701547D68AD5}" dt="2022-02-22T21:19:56.243" v="2209" actId="47"/>
        <pc:sldMkLst>
          <pc:docMk/>
          <pc:sldMk cId="228063870" sldId="1197"/>
        </pc:sldMkLst>
      </pc:sldChg>
      <pc:sldChg chg="modSp mod">
        <pc:chgData name="Rob  Leenderts" userId="4f22b3c1-b486-47ac-8219-b60af9c18ccd" providerId="ADAL" clId="{093F21EF-F855-4004-ACE1-701547D68AD5}" dt="2022-02-22T20:56:17.659" v="1448" actId="403"/>
        <pc:sldMkLst>
          <pc:docMk/>
          <pc:sldMk cId="2995622595" sldId="1199"/>
        </pc:sldMkLst>
        <pc:spChg chg="mod">
          <ac:chgData name="Rob  Leenderts" userId="4f22b3c1-b486-47ac-8219-b60af9c18ccd" providerId="ADAL" clId="{093F21EF-F855-4004-ACE1-701547D68AD5}" dt="2022-02-22T20:56:17.659" v="1448" actId="403"/>
          <ac:spMkLst>
            <pc:docMk/>
            <pc:sldMk cId="2995622595" sldId="1199"/>
            <ac:spMk id="10" creationId="{DE516E18-B181-49A8-8F52-8B1CACB44DC7}"/>
          </ac:spMkLst>
        </pc:spChg>
        <pc:spChg chg="mod">
          <ac:chgData name="Rob  Leenderts" userId="4f22b3c1-b486-47ac-8219-b60af9c18ccd" providerId="ADAL" clId="{093F21EF-F855-4004-ACE1-701547D68AD5}" dt="2022-02-22T20:54:43.158" v="1405" actId="14100"/>
          <ac:spMkLst>
            <pc:docMk/>
            <pc:sldMk cId="2995622595" sldId="1199"/>
            <ac:spMk id="11" creationId="{D0CAE289-8D68-49C2-BC3C-05CD532FB5B6}"/>
          </ac:spMkLst>
        </pc:spChg>
        <pc:spChg chg="mod">
          <ac:chgData name="Rob  Leenderts" userId="4f22b3c1-b486-47ac-8219-b60af9c18ccd" providerId="ADAL" clId="{093F21EF-F855-4004-ACE1-701547D68AD5}" dt="2022-02-22T20:55:11.760" v="1418" actId="20577"/>
          <ac:spMkLst>
            <pc:docMk/>
            <pc:sldMk cId="2995622595" sldId="1199"/>
            <ac:spMk id="23" creationId="{5A7FED3D-EF10-4887-955E-D9A3045B27E5}"/>
          </ac:spMkLst>
        </pc:spChg>
      </pc:sldChg>
      <pc:sldChg chg="addSp delSp modSp mod">
        <pc:chgData name="Rob  Leenderts" userId="4f22b3c1-b486-47ac-8219-b60af9c18ccd" providerId="ADAL" clId="{093F21EF-F855-4004-ACE1-701547D68AD5}" dt="2022-02-22T21:26:13.163" v="2234"/>
        <pc:sldMkLst>
          <pc:docMk/>
          <pc:sldMk cId="488976778" sldId="1200"/>
        </pc:sldMkLst>
        <pc:spChg chg="del mod">
          <ac:chgData name="Rob  Leenderts" userId="4f22b3c1-b486-47ac-8219-b60af9c18ccd" providerId="ADAL" clId="{093F21EF-F855-4004-ACE1-701547D68AD5}" dt="2022-02-22T21:26:07.265" v="2232" actId="478"/>
          <ac:spMkLst>
            <pc:docMk/>
            <pc:sldMk cId="488976778" sldId="1200"/>
            <ac:spMk id="2" creationId="{2E60DAFB-2ED0-4D66-826B-8C5E1CE26397}"/>
          </ac:spMkLst>
        </pc:spChg>
        <pc:spChg chg="mod">
          <ac:chgData name="Rob  Leenderts" userId="4f22b3c1-b486-47ac-8219-b60af9c18ccd" providerId="ADAL" clId="{093F21EF-F855-4004-ACE1-701547D68AD5}" dt="2022-02-22T20:01:42.137" v="79" actId="14100"/>
          <ac:spMkLst>
            <pc:docMk/>
            <pc:sldMk cId="488976778" sldId="1200"/>
            <ac:spMk id="3" creationId="{CC5C2CD9-2986-4FDF-B688-E80A0E0E171D}"/>
          </ac:spMkLst>
        </pc:spChg>
        <pc:spChg chg="mod">
          <ac:chgData name="Rob  Leenderts" userId="4f22b3c1-b486-47ac-8219-b60af9c18ccd" providerId="ADAL" clId="{093F21EF-F855-4004-ACE1-701547D68AD5}" dt="2022-02-22T19:50:05.510" v="14" actId="1076"/>
          <ac:spMkLst>
            <pc:docMk/>
            <pc:sldMk cId="488976778" sldId="1200"/>
            <ac:spMk id="8" creationId="{318D4866-063D-4839-8D6F-49C8852555C2}"/>
          </ac:spMkLst>
        </pc:spChg>
        <pc:spChg chg="add mod">
          <ac:chgData name="Rob  Leenderts" userId="4f22b3c1-b486-47ac-8219-b60af9c18ccd" providerId="ADAL" clId="{093F21EF-F855-4004-ACE1-701547D68AD5}" dt="2022-02-22T19:59:42.918" v="39" actId="403"/>
          <ac:spMkLst>
            <pc:docMk/>
            <pc:sldMk cId="488976778" sldId="1200"/>
            <ac:spMk id="11" creationId="{EDC21A8E-7F82-4330-ABBA-10C2912CB903}"/>
          </ac:spMkLst>
        </pc:spChg>
        <pc:spChg chg="add mod">
          <ac:chgData name="Rob  Leenderts" userId="4f22b3c1-b486-47ac-8219-b60af9c18ccd" providerId="ADAL" clId="{093F21EF-F855-4004-ACE1-701547D68AD5}" dt="2022-02-22T20:00:42.432" v="59" actId="20577"/>
          <ac:spMkLst>
            <pc:docMk/>
            <pc:sldMk cId="488976778" sldId="1200"/>
            <ac:spMk id="12" creationId="{60C10C6C-2432-4330-9F5C-D10ED6497C87}"/>
          </ac:spMkLst>
        </pc:spChg>
        <pc:spChg chg="add del mod">
          <ac:chgData name="Rob  Leenderts" userId="4f22b3c1-b486-47ac-8219-b60af9c18ccd" providerId="ADAL" clId="{093F21EF-F855-4004-ACE1-701547D68AD5}" dt="2022-02-22T21:26:12.095" v="2233" actId="478"/>
          <ac:spMkLst>
            <pc:docMk/>
            <pc:sldMk cId="488976778" sldId="1200"/>
            <ac:spMk id="13" creationId="{896558E7-FB2B-48AC-9C6F-93188CEEE1DB}"/>
          </ac:spMkLst>
        </pc:spChg>
        <pc:grpChg chg="add mod">
          <ac:chgData name="Rob  Leenderts" userId="4f22b3c1-b486-47ac-8219-b60af9c18ccd" providerId="ADAL" clId="{093F21EF-F855-4004-ACE1-701547D68AD5}" dt="2022-02-22T19:50:05.510" v="14" actId="1076"/>
          <ac:grpSpMkLst>
            <pc:docMk/>
            <pc:sldMk cId="488976778" sldId="1200"/>
            <ac:grpSpMk id="5" creationId="{CC928773-B01B-429A-ADEB-F8805AF28832}"/>
          </ac:grpSpMkLst>
        </pc:grpChg>
        <pc:picChg chg="add del mod ord">
          <ac:chgData name="Rob  Leenderts" userId="4f22b3c1-b486-47ac-8219-b60af9c18ccd" providerId="ADAL" clId="{093F21EF-F855-4004-ACE1-701547D68AD5}" dt="2022-02-22T20:02:18.343" v="87" actId="1076"/>
          <ac:picMkLst>
            <pc:docMk/>
            <pc:sldMk cId="488976778" sldId="1200"/>
            <ac:picMk id="6" creationId="{3B8066D8-F0B5-4A73-8A01-F520E7939AFA}"/>
          </ac:picMkLst>
        </pc:picChg>
        <pc:picChg chg="mod">
          <ac:chgData name="Rob  Leenderts" userId="4f22b3c1-b486-47ac-8219-b60af9c18ccd" providerId="ADAL" clId="{093F21EF-F855-4004-ACE1-701547D68AD5}" dt="2022-02-22T19:50:05.510" v="14" actId="1076"/>
          <ac:picMkLst>
            <pc:docMk/>
            <pc:sldMk cId="488976778" sldId="1200"/>
            <ac:picMk id="7" creationId="{A495731B-F6B1-4DA7-8EE6-7D18B8F33DBF}"/>
          </ac:picMkLst>
        </pc:picChg>
        <pc:picChg chg="add del mod">
          <ac:chgData name="Rob  Leenderts" userId="4f22b3c1-b486-47ac-8219-b60af9c18ccd" providerId="ADAL" clId="{093F21EF-F855-4004-ACE1-701547D68AD5}" dt="2022-02-22T19:52:37.385" v="25" actId="478"/>
          <ac:picMkLst>
            <pc:docMk/>
            <pc:sldMk cId="488976778" sldId="1200"/>
            <ac:picMk id="9" creationId="{24138FDA-D79A-4EBB-9A0B-897571C3A519}"/>
          </ac:picMkLst>
        </pc:picChg>
        <pc:picChg chg="add mod">
          <ac:chgData name="Rob  Leenderts" userId="4f22b3c1-b486-47ac-8219-b60af9c18ccd" providerId="ADAL" clId="{093F21EF-F855-4004-ACE1-701547D68AD5}" dt="2022-02-22T19:52:47.384" v="26" actId="1076"/>
          <ac:picMkLst>
            <pc:docMk/>
            <pc:sldMk cId="488976778" sldId="1200"/>
            <ac:picMk id="10" creationId="{A36D9392-02A2-4FD8-BEC6-ADAD2F2A02C0}"/>
          </ac:picMkLst>
        </pc:picChg>
        <pc:picChg chg="add mod">
          <ac:chgData name="Rob  Leenderts" userId="4f22b3c1-b486-47ac-8219-b60af9c18ccd" providerId="ADAL" clId="{093F21EF-F855-4004-ACE1-701547D68AD5}" dt="2022-02-22T21:26:13.163" v="2234"/>
          <ac:picMkLst>
            <pc:docMk/>
            <pc:sldMk cId="488976778" sldId="1200"/>
            <ac:picMk id="15" creationId="{9ECB8939-F7A8-4A2E-9BDE-ACC5C53C78EE}"/>
          </ac:picMkLst>
        </pc:picChg>
        <pc:picChg chg="add del mod">
          <ac:chgData name="Rob  Leenderts" userId="4f22b3c1-b486-47ac-8219-b60af9c18ccd" providerId="ADAL" clId="{093F21EF-F855-4004-ACE1-701547D68AD5}" dt="2022-02-22T19:52:08.717" v="21"/>
          <ac:picMkLst>
            <pc:docMk/>
            <pc:sldMk cId="488976778" sldId="1200"/>
            <ac:picMk id="1026" creationId="{766E65E0-B3A6-4D91-91FF-D2870F00973E}"/>
          </ac:picMkLst>
        </pc:picChg>
      </pc:sldChg>
      <pc:sldChg chg="del">
        <pc:chgData name="Rob  Leenderts" userId="4f22b3c1-b486-47ac-8219-b60af9c18ccd" providerId="ADAL" clId="{093F21EF-F855-4004-ACE1-701547D68AD5}" dt="2022-02-22T21:19:57.411" v="2210" actId="47"/>
        <pc:sldMkLst>
          <pc:docMk/>
          <pc:sldMk cId="3326733716" sldId="1201"/>
        </pc:sldMkLst>
      </pc:sldChg>
      <pc:sldChg chg="addSp delSp modSp mod">
        <pc:chgData name="Rob  Leenderts" userId="4f22b3c1-b486-47ac-8219-b60af9c18ccd" providerId="ADAL" clId="{093F21EF-F855-4004-ACE1-701547D68AD5}" dt="2022-02-22T21:10:32.038" v="1609" actId="20577"/>
        <pc:sldMkLst>
          <pc:docMk/>
          <pc:sldMk cId="2397539177" sldId="1202"/>
        </pc:sldMkLst>
        <pc:spChg chg="del">
          <ac:chgData name="Rob  Leenderts" userId="4f22b3c1-b486-47ac-8219-b60af9c18ccd" providerId="ADAL" clId="{093F21EF-F855-4004-ACE1-701547D68AD5}" dt="2022-02-22T20:14:17.533" v="252" actId="478"/>
          <ac:spMkLst>
            <pc:docMk/>
            <pc:sldMk cId="2397539177" sldId="1202"/>
            <ac:spMk id="2" creationId="{C4B3419C-73AB-4EB0-A6B8-E48E776AC9A3}"/>
          </ac:spMkLst>
        </pc:spChg>
        <pc:spChg chg="mod">
          <ac:chgData name="Rob  Leenderts" userId="4f22b3c1-b486-47ac-8219-b60af9c18ccd" providerId="ADAL" clId="{093F21EF-F855-4004-ACE1-701547D68AD5}" dt="2022-02-22T21:10:32.038" v="1609" actId="20577"/>
          <ac:spMkLst>
            <pc:docMk/>
            <pc:sldMk cId="2397539177" sldId="1202"/>
            <ac:spMk id="3" creationId="{121D3089-710D-4B95-9A51-F75DB52D9F42}"/>
          </ac:spMkLst>
        </pc:spChg>
        <pc:spChg chg="add del mod">
          <ac:chgData name="Rob  Leenderts" userId="4f22b3c1-b486-47ac-8219-b60af9c18ccd" providerId="ADAL" clId="{093F21EF-F855-4004-ACE1-701547D68AD5}" dt="2022-02-22T20:14:20.083" v="253" actId="478"/>
          <ac:spMkLst>
            <pc:docMk/>
            <pc:sldMk cId="2397539177" sldId="1202"/>
            <ac:spMk id="5" creationId="{7B454D74-9AD8-4D8C-B745-ABD26C1DC985}"/>
          </ac:spMkLst>
        </pc:spChg>
        <pc:spChg chg="add mod">
          <ac:chgData name="Rob  Leenderts" userId="4f22b3c1-b486-47ac-8219-b60af9c18ccd" providerId="ADAL" clId="{093F21EF-F855-4004-ACE1-701547D68AD5}" dt="2022-02-22T20:15:21.493" v="330" actId="6549"/>
          <ac:spMkLst>
            <pc:docMk/>
            <pc:sldMk cId="2397539177" sldId="1202"/>
            <ac:spMk id="6" creationId="{6330F8AC-A08D-4EC0-8E07-E2EFB15D0CF9}"/>
          </ac:spMkLst>
        </pc:spChg>
      </pc:sldChg>
      <pc:sldChg chg="del">
        <pc:chgData name="Rob  Leenderts" userId="4f22b3c1-b486-47ac-8219-b60af9c18ccd" providerId="ADAL" clId="{093F21EF-F855-4004-ACE1-701547D68AD5}" dt="2022-02-22T21:05:24.351" v="1490" actId="47"/>
        <pc:sldMkLst>
          <pc:docMk/>
          <pc:sldMk cId="2772880495" sldId="1203"/>
        </pc:sldMkLst>
      </pc:sldChg>
      <pc:sldChg chg="modSp mod">
        <pc:chgData name="Rob  Leenderts" userId="4f22b3c1-b486-47ac-8219-b60af9c18ccd" providerId="ADAL" clId="{093F21EF-F855-4004-ACE1-701547D68AD5}" dt="2022-02-22T20:53:10.006" v="1392" actId="14100"/>
        <pc:sldMkLst>
          <pc:docMk/>
          <pc:sldMk cId="2448698823" sldId="1205"/>
        </pc:sldMkLst>
        <pc:spChg chg="mod">
          <ac:chgData name="Rob  Leenderts" userId="4f22b3c1-b486-47ac-8219-b60af9c18ccd" providerId="ADAL" clId="{093F21EF-F855-4004-ACE1-701547D68AD5}" dt="2022-02-22T20:53:10.006" v="1392" actId="14100"/>
          <ac:spMkLst>
            <pc:docMk/>
            <pc:sldMk cId="2448698823" sldId="1205"/>
            <ac:spMk id="22" creationId="{D009EB32-0C88-4A16-94C5-24446863FB3E}"/>
          </ac:spMkLst>
        </pc:spChg>
        <pc:spChg chg="mod">
          <ac:chgData name="Rob  Leenderts" userId="4f22b3c1-b486-47ac-8219-b60af9c18ccd" providerId="ADAL" clId="{093F21EF-F855-4004-ACE1-701547D68AD5}" dt="2022-02-22T20:52:55.390" v="1389" actId="14100"/>
          <ac:spMkLst>
            <pc:docMk/>
            <pc:sldMk cId="2448698823" sldId="1205"/>
            <ac:spMk id="27" creationId="{80BBFD3E-7F4E-495B-B0DE-650BE4A8484C}"/>
          </ac:spMkLst>
        </pc:spChg>
        <pc:spChg chg="mod">
          <ac:chgData name="Rob  Leenderts" userId="4f22b3c1-b486-47ac-8219-b60af9c18ccd" providerId="ADAL" clId="{093F21EF-F855-4004-ACE1-701547D68AD5}" dt="2022-02-22T20:52:31.753" v="1379" actId="20577"/>
          <ac:spMkLst>
            <pc:docMk/>
            <pc:sldMk cId="2448698823" sldId="1205"/>
            <ac:spMk id="52" creationId="{03920EAA-3602-4C7B-A8B2-20562745A424}"/>
          </ac:spMkLst>
        </pc:spChg>
        <pc:spChg chg="mod">
          <ac:chgData name="Rob  Leenderts" userId="4f22b3c1-b486-47ac-8219-b60af9c18ccd" providerId="ADAL" clId="{093F21EF-F855-4004-ACE1-701547D68AD5}" dt="2022-02-22T20:53:04.815" v="1391" actId="1076"/>
          <ac:spMkLst>
            <pc:docMk/>
            <pc:sldMk cId="2448698823" sldId="1205"/>
            <ac:spMk id="55" creationId="{83101922-570A-43CD-B374-8C44AB4B41B0}"/>
          </ac:spMkLst>
        </pc:spChg>
      </pc:sldChg>
      <pc:sldChg chg="del">
        <pc:chgData name="Rob  Leenderts" userId="4f22b3c1-b486-47ac-8219-b60af9c18ccd" providerId="ADAL" clId="{093F21EF-F855-4004-ACE1-701547D68AD5}" dt="2022-02-22T21:05:00.274" v="1489" actId="47"/>
        <pc:sldMkLst>
          <pc:docMk/>
          <pc:sldMk cId="2843929390" sldId="1206"/>
        </pc:sldMkLst>
      </pc:sldChg>
      <pc:sldChg chg="del">
        <pc:chgData name="Rob  Leenderts" userId="4f22b3c1-b486-47ac-8219-b60af9c18ccd" providerId="ADAL" clId="{093F21EF-F855-4004-ACE1-701547D68AD5}" dt="2022-02-22T19:49:10.107" v="9" actId="47"/>
        <pc:sldMkLst>
          <pc:docMk/>
          <pc:sldMk cId="1918081621" sldId="1207"/>
        </pc:sldMkLst>
      </pc:sldChg>
      <pc:sldChg chg="del">
        <pc:chgData name="Rob  Leenderts" userId="4f22b3c1-b486-47ac-8219-b60af9c18ccd" providerId="ADAL" clId="{093F21EF-F855-4004-ACE1-701547D68AD5}" dt="2022-02-22T21:05:26.106" v="1491" actId="47"/>
        <pc:sldMkLst>
          <pc:docMk/>
          <pc:sldMk cId="1591451808" sldId="1208"/>
        </pc:sldMkLst>
      </pc:sldChg>
      <pc:sldChg chg="del">
        <pc:chgData name="Rob  Leenderts" userId="4f22b3c1-b486-47ac-8219-b60af9c18ccd" providerId="ADAL" clId="{093F21EF-F855-4004-ACE1-701547D68AD5}" dt="2022-02-22T21:19:58.800" v="2211" actId="47"/>
        <pc:sldMkLst>
          <pc:docMk/>
          <pc:sldMk cId="3208405250" sldId="1209"/>
        </pc:sldMkLst>
      </pc:sldChg>
      <pc:sldChg chg="del">
        <pc:chgData name="Rob  Leenderts" userId="4f22b3c1-b486-47ac-8219-b60af9c18ccd" providerId="ADAL" clId="{093F21EF-F855-4004-ACE1-701547D68AD5}" dt="2022-02-22T21:19:59.597" v="2212" actId="47"/>
        <pc:sldMkLst>
          <pc:docMk/>
          <pc:sldMk cId="3979361646" sldId="1210"/>
        </pc:sldMkLst>
      </pc:sldChg>
      <pc:sldChg chg="addSp modSp new del mod">
        <pc:chgData name="Rob  Leenderts" userId="4f22b3c1-b486-47ac-8219-b60af9c18ccd" providerId="ADAL" clId="{093F21EF-F855-4004-ACE1-701547D68AD5}" dt="2022-02-22T21:18:41.902" v="2151" actId="47"/>
        <pc:sldMkLst>
          <pc:docMk/>
          <pc:sldMk cId="717043625" sldId="1211"/>
        </pc:sldMkLst>
        <pc:spChg chg="add mod">
          <ac:chgData name="Rob  Leenderts" userId="4f22b3c1-b486-47ac-8219-b60af9c18ccd" providerId="ADAL" clId="{093F21EF-F855-4004-ACE1-701547D68AD5}" dt="2022-02-22T20:04:22.916" v="118" actId="20577"/>
          <ac:spMkLst>
            <pc:docMk/>
            <pc:sldMk cId="717043625" sldId="1211"/>
            <ac:spMk id="3" creationId="{1E8D2A5B-7496-459C-BF67-CC552A20518B}"/>
          </ac:spMkLst>
        </pc:spChg>
      </pc:sldChg>
      <pc:sldChg chg="addSp delSp modSp add mod modAnim">
        <pc:chgData name="Rob  Leenderts" userId="4f22b3c1-b486-47ac-8219-b60af9c18ccd" providerId="ADAL" clId="{093F21EF-F855-4004-ACE1-701547D68AD5}" dt="2022-02-22T21:12:09.084" v="1619" actId="20577"/>
        <pc:sldMkLst>
          <pc:docMk/>
          <pc:sldMk cId="3057252440" sldId="1212"/>
        </pc:sldMkLst>
        <pc:spChg chg="del mod">
          <ac:chgData name="Rob  Leenderts" userId="4f22b3c1-b486-47ac-8219-b60af9c18ccd" providerId="ADAL" clId="{093F21EF-F855-4004-ACE1-701547D68AD5}" dt="2022-02-22T20:42:37.572" v="1114" actId="478"/>
          <ac:spMkLst>
            <pc:docMk/>
            <pc:sldMk cId="3057252440" sldId="1212"/>
            <ac:spMk id="3" creationId="{121D3089-710D-4B95-9A51-F75DB52D9F42}"/>
          </ac:spMkLst>
        </pc:spChg>
        <pc:spChg chg="add mod">
          <ac:chgData name="Rob  Leenderts" userId="4f22b3c1-b486-47ac-8219-b60af9c18ccd" providerId="ADAL" clId="{093F21EF-F855-4004-ACE1-701547D68AD5}" dt="2022-02-22T20:44:00.516" v="1158" actId="14100"/>
          <ac:spMkLst>
            <pc:docMk/>
            <pc:sldMk cId="3057252440" sldId="1212"/>
            <ac:spMk id="4" creationId="{299F3FE6-D8F1-46D9-80A8-EC732C60454A}"/>
          </ac:spMkLst>
        </pc:spChg>
        <pc:spChg chg="mod">
          <ac:chgData name="Rob  Leenderts" userId="4f22b3c1-b486-47ac-8219-b60af9c18ccd" providerId="ADAL" clId="{093F21EF-F855-4004-ACE1-701547D68AD5}" dt="2022-02-22T21:12:09.084" v="1619" actId="20577"/>
          <ac:spMkLst>
            <pc:docMk/>
            <pc:sldMk cId="3057252440" sldId="1212"/>
            <ac:spMk id="6" creationId="{6330F8AC-A08D-4EC0-8E07-E2EFB15D0CF9}"/>
          </ac:spMkLst>
        </pc:spChg>
        <pc:spChg chg="add mod">
          <ac:chgData name="Rob  Leenderts" userId="4f22b3c1-b486-47ac-8219-b60af9c18ccd" providerId="ADAL" clId="{093F21EF-F855-4004-ACE1-701547D68AD5}" dt="2022-02-22T20:45:21.500" v="1254" actId="20577"/>
          <ac:spMkLst>
            <pc:docMk/>
            <pc:sldMk cId="3057252440" sldId="1212"/>
            <ac:spMk id="7" creationId="{48ECEB0E-4961-4FA2-8735-4015EE25E9D3}"/>
          </ac:spMkLst>
        </pc:spChg>
        <pc:spChg chg="add mod">
          <ac:chgData name="Rob  Leenderts" userId="4f22b3c1-b486-47ac-8219-b60af9c18ccd" providerId="ADAL" clId="{093F21EF-F855-4004-ACE1-701547D68AD5}" dt="2022-02-22T21:04:14.919" v="1487" actId="20577"/>
          <ac:spMkLst>
            <pc:docMk/>
            <pc:sldMk cId="3057252440" sldId="1212"/>
            <ac:spMk id="9" creationId="{CCD52E5D-CEF3-457B-94E7-4EB887B63914}"/>
          </ac:spMkLst>
        </pc:spChg>
        <pc:spChg chg="add mod">
          <ac:chgData name="Rob  Leenderts" userId="4f22b3c1-b486-47ac-8219-b60af9c18ccd" providerId="ADAL" clId="{093F21EF-F855-4004-ACE1-701547D68AD5}" dt="2022-02-22T20:45:41.197" v="1271" actId="14100"/>
          <ac:spMkLst>
            <pc:docMk/>
            <pc:sldMk cId="3057252440" sldId="1212"/>
            <ac:spMk id="11" creationId="{9330904C-F7CF-497C-B7B8-4DEFA2253753}"/>
          </ac:spMkLst>
        </pc:spChg>
        <pc:spChg chg="add del mod">
          <ac:chgData name="Rob  Leenderts" userId="4f22b3c1-b486-47ac-8219-b60af9c18ccd" providerId="ADAL" clId="{093F21EF-F855-4004-ACE1-701547D68AD5}" dt="2022-02-22T20:42:43.394" v="1115" actId="478"/>
          <ac:spMkLst>
            <pc:docMk/>
            <pc:sldMk cId="3057252440" sldId="1212"/>
            <ac:spMk id="14" creationId="{2AD3F45D-538B-445D-8521-2493976A3A06}"/>
          </ac:spMkLst>
        </pc:spChg>
        <pc:picChg chg="add mod">
          <ac:chgData name="Rob  Leenderts" userId="4f22b3c1-b486-47ac-8219-b60af9c18ccd" providerId="ADAL" clId="{093F21EF-F855-4004-ACE1-701547D68AD5}" dt="2022-02-22T20:43:08.397" v="1131" actId="1076"/>
          <ac:picMkLst>
            <pc:docMk/>
            <pc:sldMk cId="3057252440" sldId="1212"/>
            <ac:picMk id="5" creationId="{23568A7B-FDF4-4D1A-BE50-6DA193096590}"/>
          </ac:picMkLst>
        </pc:picChg>
        <pc:picChg chg="add mod">
          <ac:chgData name="Rob  Leenderts" userId="4f22b3c1-b486-47ac-8219-b60af9c18ccd" providerId="ADAL" clId="{093F21EF-F855-4004-ACE1-701547D68AD5}" dt="2022-02-22T20:43:35.276" v="1132" actId="1076"/>
          <ac:picMkLst>
            <pc:docMk/>
            <pc:sldMk cId="3057252440" sldId="1212"/>
            <ac:picMk id="8" creationId="{156F8EB6-A358-497A-B2A2-669C27B7F672}"/>
          </ac:picMkLst>
        </pc:picChg>
        <pc:picChg chg="add mod">
          <ac:chgData name="Rob  Leenderts" userId="4f22b3c1-b486-47ac-8219-b60af9c18ccd" providerId="ADAL" clId="{093F21EF-F855-4004-ACE1-701547D68AD5}" dt="2022-02-22T20:43:08.397" v="1131" actId="1076"/>
          <ac:picMkLst>
            <pc:docMk/>
            <pc:sldMk cId="3057252440" sldId="1212"/>
            <ac:picMk id="10" creationId="{F09749D7-E33D-43FA-ADD7-2130D862560F}"/>
          </ac:picMkLst>
        </pc:picChg>
        <pc:picChg chg="add mod">
          <ac:chgData name="Rob  Leenderts" userId="4f22b3c1-b486-47ac-8219-b60af9c18ccd" providerId="ADAL" clId="{093F21EF-F855-4004-ACE1-701547D68AD5}" dt="2022-02-22T20:43:35.276" v="1132" actId="1076"/>
          <ac:picMkLst>
            <pc:docMk/>
            <pc:sldMk cId="3057252440" sldId="1212"/>
            <ac:picMk id="12" creationId="{53810240-7BFB-4898-9A5A-C6C7E4436E66}"/>
          </ac:picMkLst>
        </pc:picChg>
        <pc:picChg chg="add del mod">
          <ac:chgData name="Rob  Leenderts" userId="4f22b3c1-b486-47ac-8219-b60af9c18ccd" providerId="ADAL" clId="{093F21EF-F855-4004-ACE1-701547D68AD5}" dt="2022-02-22T21:12:03.107" v="1610" actId="478"/>
          <ac:picMkLst>
            <pc:docMk/>
            <pc:sldMk cId="3057252440" sldId="1212"/>
            <ac:picMk id="13" creationId="{5DA2875F-793F-44FD-9DDD-98D1FA9FF2AB}"/>
          </ac:picMkLst>
        </pc:picChg>
      </pc:sldChg>
      <pc:sldChg chg="addSp delSp modSp add mod ord delAnim">
        <pc:chgData name="Rob  Leenderts" userId="4f22b3c1-b486-47ac-8219-b60af9c18ccd" providerId="ADAL" clId="{093F21EF-F855-4004-ACE1-701547D68AD5}" dt="2022-02-22T21:18:36.615" v="2150" actId="20577"/>
        <pc:sldMkLst>
          <pc:docMk/>
          <pc:sldMk cId="39423690" sldId="1213"/>
        </pc:sldMkLst>
        <pc:spChg chg="del">
          <ac:chgData name="Rob  Leenderts" userId="4f22b3c1-b486-47ac-8219-b60af9c18ccd" providerId="ADAL" clId="{093F21EF-F855-4004-ACE1-701547D68AD5}" dt="2022-02-22T21:12:37.667" v="1644" actId="478"/>
          <ac:spMkLst>
            <pc:docMk/>
            <pc:sldMk cId="39423690" sldId="1213"/>
            <ac:spMk id="4" creationId="{299F3FE6-D8F1-46D9-80A8-EC732C60454A}"/>
          </ac:spMkLst>
        </pc:spChg>
        <pc:spChg chg="mod">
          <ac:chgData name="Rob  Leenderts" userId="4f22b3c1-b486-47ac-8219-b60af9c18ccd" providerId="ADAL" clId="{093F21EF-F855-4004-ACE1-701547D68AD5}" dt="2022-02-22T21:12:27.844" v="1642" actId="20577"/>
          <ac:spMkLst>
            <pc:docMk/>
            <pc:sldMk cId="39423690" sldId="1213"/>
            <ac:spMk id="6" creationId="{6330F8AC-A08D-4EC0-8E07-E2EFB15D0CF9}"/>
          </ac:spMkLst>
        </pc:spChg>
        <pc:spChg chg="del">
          <ac:chgData name="Rob  Leenderts" userId="4f22b3c1-b486-47ac-8219-b60af9c18ccd" providerId="ADAL" clId="{093F21EF-F855-4004-ACE1-701547D68AD5}" dt="2022-02-22T21:12:37.667" v="1644" actId="478"/>
          <ac:spMkLst>
            <pc:docMk/>
            <pc:sldMk cId="39423690" sldId="1213"/>
            <ac:spMk id="7" creationId="{48ECEB0E-4961-4FA2-8735-4015EE25E9D3}"/>
          </ac:spMkLst>
        </pc:spChg>
        <pc:spChg chg="del">
          <ac:chgData name="Rob  Leenderts" userId="4f22b3c1-b486-47ac-8219-b60af9c18ccd" providerId="ADAL" clId="{093F21EF-F855-4004-ACE1-701547D68AD5}" dt="2022-02-22T21:12:37.667" v="1644" actId="478"/>
          <ac:spMkLst>
            <pc:docMk/>
            <pc:sldMk cId="39423690" sldId="1213"/>
            <ac:spMk id="9" creationId="{CCD52E5D-CEF3-457B-94E7-4EB887B63914}"/>
          </ac:spMkLst>
        </pc:spChg>
        <pc:spChg chg="del">
          <ac:chgData name="Rob  Leenderts" userId="4f22b3c1-b486-47ac-8219-b60af9c18ccd" providerId="ADAL" clId="{093F21EF-F855-4004-ACE1-701547D68AD5}" dt="2022-02-22T21:12:37.667" v="1644" actId="478"/>
          <ac:spMkLst>
            <pc:docMk/>
            <pc:sldMk cId="39423690" sldId="1213"/>
            <ac:spMk id="11" creationId="{9330904C-F7CF-497C-B7B8-4DEFA2253753}"/>
          </ac:spMkLst>
        </pc:spChg>
        <pc:spChg chg="add mod">
          <ac:chgData name="Rob  Leenderts" userId="4f22b3c1-b486-47ac-8219-b60af9c18ccd" providerId="ADAL" clId="{093F21EF-F855-4004-ACE1-701547D68AD5}" dt="2022-02-22T21:18:36.615" v="2150" actId="20577"/>
          <ac:spMkLst>
            <pc:docMk/>
            <pc:sldMk cId="39423690" sldId="1213"/>
            <ac:spMk id="13" creationId="{BB4253AE-165D-4A12-BD59-100F5DD899D3}"/>
          </ac:spMkLst>
        </pc:spChg>
        <pc:picChg chg="del">
          <ac:chgData name="Rob  Leenderts" userId="4f22b3c1-b486-47ac-8219-b60af9c18ccd" providerId="ADAL" clId="{093F21EF-F855-4004-ACE1-701547D68AD5}" dt="2022-02-22T21:12:30.326" v="1643" actId="478"/>
          <ac:picMkLst>
            <pc:docMk/>
            <pc:sldMk cId="39423690" sldId="1213"/>
            <ac:picMk id="5" creationId="{23568A7B-FDF4-4D1A-BE50-6DA193096590}"/>
          </ac:picMkLst>
        </pc:picChg>
        <pc:picChg chg="del">
          <ac:chgData name="Rob  Leenderts" userId="4f22b3c1-b486-47ac-8219-b60af9c18ccd" providerId="ADAL" clId="{093F21EF-F855-4004-ACE1-701547D68AD5}" dt="2022-02-22T21:12:37.667" v="1644" actId="478"/>
          <ac:picMkLst>
            <pc:docMk/>
            <pc:sldMk cId="39423690" sldId="1213"/>
            <ac:picMk id="8" creationId="{156F8EB6-A358-497A-B2A2-669C27B7F672}"/>
          </ac:picMkLst>
        </pc:picChg>
        <pc:picChg chg="del">
          <ac:chgData name="Rob  Leenderts" userId="4f22b3c1-b486-47ac-8219-b60af9c18ccd" providerId="ADAL" clId="{093F21EF-F855-4004-ACE1-701547D68AD5}" dt="2022-02-22T21:12:37.667" v="1644" actId="478"/>
          <ac:picMkLst>
            <pc:docMk/>
            <pc:sldMk cId="39423690" sldId="1213"/>
            <ac:picMk id="10" creationId="{F09749D7-E33D-43FA-ADD7-2130D862560F}"/>
          </ac:picMkLst>
        </pc:picChg>
        <pc:picChg chg="del">
          <ac:chgData name="Rob  Leenderts" userId="4f22b3c1-b486-47ac-8219-b60af9c18ccd" providerId="ADAL" clId="{093F21EF-F855-4004-ACE1-701547D68AD5}" dt="2022-02-22T21:12:37.667" v="1644" actId="478"/>
          <ac:picMkLst>
            <pc:docMk/>
            <pc:sldMk cId="39423690" sldId="1213"/>
            <ac:picMk id="12" creationId="{53810240-7BFB-4898-9A5A-C6C7E4436E66}"/>
          </ac:picMkLst>
        </pc:picChg>
      </pc:sldChg>
      <pc:sldChg chg="addSp delSp modSp add mod">
        <pc:chgData name="Rob  Leenderts" userId="4f22b3c1-b486-47ac-8219-b60af9c18ccd" providerId="ADAL" clId="{093F21EF-F855-4004-ACE1-701547D68AD5}" dt="2022-02-22T21:25:55.060" v="2231" actId="1076"/>
        <pc:sldMkLst>
          <pc:docMk/>
          <pc:sldMk cId="879143317" sldId="1214"/>
        </pc:sldMkLst>
        <pc:spChg chg="del">
          <ac:chgData name="Rob  Leenderts" userId="4f22b3c1-b486-47ac-8219-b60af9c18ccd" providerId="ADAL" clId="{093F21EF-F855-4004-ACE1-701547D68AD5}" dt="2022-02-22T21:25:07.414" v="2224" actId="478"/>
          <ac:spMkLst>
            <pc:docMk/>
            <pc:sldMk cId="879143317" sldId="1214"/>
            <ac:spMk id="2" creationId="{2E60DAFB-2ED0-4D66-826B-8C5E1CE26397}"/>
          </ac:spMkLst>
        </pc:spChg>
        <pc:spChg chg="mod">
          <ac:chgData name="Rob  Leenderts" userId="4f22b3c1-b486-47ac-8219-b60af9c18ccd" providerId="ADAL" clId="{093F21EF-F855-4004-ACE1-701547D68AD5}" dt="2022-02-22T21:19:44.702" v="2208" actId="20577"/>
          <ac:spMkLst>
            <pc:docMk/>
            <pc:sldMk cId="879143317" sldId="1214"/>
            <ac:spMk id="3" creationId="{CC5C2CD9-2986-4FDF-B688-E80A0E0E171D}"/>
          </ac:spMkLst>
        </pc:spChg>
        <pc:spChg chg="add del mod">
          <ac:chgData name="Rob  Leenderts" userId="4f22b3c1-b486-47ac-8219-b60af9c18ccd" providerId="ADAL" clId="{093F21EF-F855-4004-ACE1-701547D68AD5}" dt="2022-02-22T21:25:37.778" v="2229" actId="478"/>
          <ac:spMkLst>
            <pc:docMk/>
            <pc:sldMk cId="879143317" sldId="1214"/>
            <ac:spMk id="9" creationId="{3F4A2B04-7FD2-49BD-93FC-83AF6F86E312}"/>
          </ac:spMkLst>
        </pc:spChg>
        <pc:spChg chg="add mod">
          <ac:chgData name="Rob  Leenderts" userId="4f22b3c1-b486-47ac-8219-b60af9c18ccd" providerId="ADAL" clId="{093F21EF-F855-4004-ACE1-701547D68AD5}" dt="2022-02-22T21:24:25.529" v="2221" actId="20577"/>
          <ac:spMkLst>
            <pc:docMk/>
            <pc:sldMk cId="879143317" sldId="1214"/>
            <ac:spMk id="13" creationId="{7B3FAAFB-6E7A-4C7C-8D04-1377CF741454}"/>
          </ac:spMkLst>
        </pc:spChg>
        <pc:picChg chg="add del ord">
          <ac:chgData name="Rob  Leenderts" userId="4f22b3c1-b486-47ac-8219-b60af9c18ccd" providerId="ADAL" clId="{093F21EF-F855-4004-ACE1-701547D68AD5}" dt="2022-02-22T21:25:25.245" v="2228" actId="167"/>
          <ac:picMkLst>
            <pc:docMk/>
            <pc:sldMk cId="879143317" sldId="1214"/>
            <ac:picMk id="6" creationId="{3B8066D8-F0B5-4A73-8A01-F520E7939AFA}"/>
          </ac:picMkLst>
        </pc:picChg>
        <pc:picChg chg="add mod">
          <ac:chgData name="Rob  Leenderts" userId="4f22b3c1-b486-47ac-8219-b60af9c18ccd" providerId="ADAL" clId="{093F21EF-F855-4004-ACE1-701547D68AD5}" dt="2022-02-22T21:25:55.060" v="2231" actId="1076"/>
          <ac:picMkLst>
            <pc:docMk/>
            <pc:sldMk cId="879143317" sldId="1214"/>
            <ac:picMk id="14" creationId="{ACE02E78-E4C0-44BA-B3F3-59A7C746EB4E}"/>
          </ac:picMkLst>
        </pc:picChg>
      </pc:sldChg>
      <pc:sldMasterChg chg="delSldLayout">
        <pc:chgData name="Rob  Leenderts" userId="4f22b3c1-b486-47ac-8219-b60af9c18ccd" providerId="ADAL" clId="{093F21EF-F855-4004-ACE1-701547D68AD5}" dt="2022-02-22T20:53:51.957" v="1393" actId="47"/>
        <pc:sldMasterMkLst>
          <pc:docMk/>
          <pc:sldMasterMk cId="3991184224" sldId="2147484053"/>
        </pc:sldMasterMkLst>
        <pc:sldLayoutChg chg="del">
          <pc:chgData name="Rob  Leenderts" userId="4f22b3c1-b486-47ac-8219-b60af9c18ccd" providerId="ADAL" clId="{093F21EF-F855-4004-ACE1-701547D68AD5}" dt="2022-02-22T20:39:37.986" v="1096" actId="47"/>
          <pc:sldLayoutMkLst>
            <pc:docMk/>
            <pc:sldMasterMk cId="3991184224" sldId="2147484053"/>
            <pc:sldLayoutMk cId="1999933703" sldId="2147484065"/>
          </pc:sldLayoutMkLst>
        </pc:sldLayoutChg>
        <pc:sldLayoutChg chg="del">
          <pc:chgData name="Rob  Leenderts" userId="4f22b3c1-b486-47ac-8219-b60af9c18ccd" providerId="ADAL" clId="{093F21EF-F855-4004-ACE1-701547D68AD5}" dt="2022-02-22T20:53:51.957" v="1393" actId="47"/>
          <pc:sldLayoutMkLst>
            <pc:docMk/>
            <pc:sldMasterMk cId="3991184224" sldId="2147484053"/>
            <pc:sldLayoutMk cId="647320584" sldId="21474840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8932D-E83A-486A-AF88-4204AEFB439F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50548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110361"/>
            <a:ext cx="5438140" cy="45754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626D-2731-4F85-83F2-411C1561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9388" indent="-179388" algn="l" defTabSz="914400" rtl="0" eaLnBrk="1" latinLnBrk="0" hangingPunct="1">
      <a:spcBef>
        <a:spcPts val="3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8775" indent="-179388" algn="l" defTabSz="914400" rtl="0" eaLnBrk="1" latinLnBrk="0" hangingPunct="1">
      <a:spcBef>
        <a:spcPts val="200"/>
      </a:spcBef>
      <a:buFont typeface="Arial" panose="020B0604020202020204" pitchFamily="34" charset="0"/>
      <a:buChar char="‒"/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538163" indent="-179388" algn="l" defTabSz="914400" rtl="0" eaLnBrk="1" latinLnBrk="0" hangingPunct="1">
      <a:spcBef>
        <a:spcPts val="200"/>
      </a:spcBef>
      <a:buFont typeface="Arial" panose="020B0604020202020204" pitchFamily="34" charset="0"/>
      <a:buChar char="»"/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48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3626D-2731-4F85-83F2-411C1561E4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2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5048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3626D-2731-4F85-83F2-411C1561E48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0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089F-8E5D-40F2-A2D5-656A8D4D6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D82AA-3162-43B8-8A2B-B6787BFB2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D5713-8A49-43F8-925A-B06BACB4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0876-F853-4C82-AA83-930F1068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485A6-1F4D-4178-8E6C-857F3D8D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2B314-467A-4280-B89C-4E0A96E8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52869-68B8-48E2-B5D8-5AACA9FAC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AAA56-213D-4601-80A0-741DCDA3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8D093-9C83-4630-8B68-1F0E87F9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CDD6B-1348-4E49-9DC7-64FDE1E9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8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36423-85E7-4C76-836F-F5FCB054B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DE5B0-4BF7-4250-B000-B519788AB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7346A-69D4-44E4-A4B3-14C8B513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85D4-E7B4-44DF-A7E8-28CBFFAC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45D26-EC5A-4E2A-BA44-FB1A68AD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1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0">
            <a:extLst>
              <a:ext uri="{FF2B5EF4-FFF2-40B4-BE49-F238E27FC236}">
                <a16:creationId xmlns:a16="http://schemas.microsoft.com/office/drawing/2014/main" id="{2A60DA79-CC58-4897-B498-75DE73EA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0013"/>
          </a:xfrm>
          <a:prstGeom prst="rect">
            <a:avLst/>
          </a:prstGeom>
        </p:spPr>
        <p:txBody>
          <a:bodyPr vert="horz" lIns="216000" tIns="108000" rIns="91440" bIns="0" rtlCol="0" anchor="ctr">
            <a:normAutofit/>
          </a:bodyPr>
          <a:lstStyle>
            <a:lvl1pPr>
              <a:defRPr>
                <a:solidFill>
                  <a:srgbClr val="465E7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E904E070-1A9F-494F-82B7-70026B3D2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714921"/>
            <a:ext cx="12192000" cy="302617"/>
          </a:xfrm>
          <a:prstGeom prst="rect">
            <a:avLst/>
          </a:prstGeom>
        </p:spPr>
        <p:txBody>
          <a:bodyPr lIns="252000" tIns="0" rIns="72000" bIns="36000">
            <a:noAutofit/>
          </a:bodyPr>
          <a:lstStyle>
            <a:lvl1pPr marL="0" indent="0" algn="l">
              <a:buNone/>
              <a:defRPr sz="2400" b="0">
                <a:solidFill>
                  <a:srgbClr val="CE8E00"/>
                </a:solidFill>
                <a:latin typeface="+mj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54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add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E7530A-39FF-48A8-8641-0122A286A6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936" y="1628980"/>
            <a:ext cx="10800120" cy="4616678"/>
          </a:xfrm>
        </p:spPr>
        <p:txBody>
          <a:bodyPr/>
          <a:lstStyle>
            <a:lvl1pPr>
              <a:defRPr>
                <a:solidFill>
                  <a:srgbClr val="465E7F"/>
                </a:solidFill>
                <a:latin typeface="+mn-lt"/>
              </a:defRPr>
            </a:lvl1pPr>
            <a:lvl2pPr>
              <a:defRPr>
                <a:solidFill>
                  <a:srgbClr val="465E7F"/>
                </a:solidFill>
                <a:latin typeface="+mn-lt"/>
              </a:defRPr>
            </a:lvl2pPr>
            <a:lvl3pPr>
              <a:defRPr>
                <a:solidFill>
                  <a:srgbClr val="465E7F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44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60F6-741B-4634-ABFF-8C805172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B5834-2C8F-4DE1-A56C-EDC86DCCD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E429-7ED6-44E3-A467-0D2A6F3A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58180-E05B-4589-935F-4F80B605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7E008-FDC6-4CFB-96A9-78361832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5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BE28-D72F-48A4-A2FA-DBD18E911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2F629-693A-423C-A280-2E16E6E92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811BB-27D5-48BD-8F6A-47427C82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0C25-4272-412C-8BF5-734AD513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02D65-64F8-40CA-872F-9204E112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3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EB6A4-F1E2-477B-9568-FCB421E1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08BAE-4FE1-4642-8695-9FC3A3272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60A77-DA41-4BDB-A1D5-D5A967BB3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937CD-BF3F-439F-B547-6AEC2336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A5AE9-3ADA-466D-BAD8-08C8F1C6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1822F-E3EC-40C3-86E5-6023598B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0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2BE3-0060-4D3D-948C-CD831786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5AAF9-3E70-40BE-BF69-5A7038EE4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7AEA1-6E9D-426A-ACE3-0463779CF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751987-A304-4D0C-87DF-58AEC31D0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2BA5C-58FA-45D8-8A3E-839E602B3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27761-E840-4C06-A7D9-3B5B133E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4DDC7-C55E-4A76-834E-1B15587C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6D3E7-6CB1-4AAD-9F9A-B8D6FB54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4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19F0-F7A9-4222-8E30-AF849AA4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731EE-AE84-46A7-888D-96CD76F1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1047EB-AFD3-493D-B577-E230D987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D19CE-BE05-4B5A-86B8-39280129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4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80832-EA6E-4C83-BBEA-7962F4D4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E26F9C-667D-4D7E-81FC-21FCCFC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61A4B-A756-4184-A1F3-FE503C4A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86B2-AD2B-44C8-9035-643E5E3F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A5DE4-76EC-4141-BD3B-411B0E76B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8EDE2-CB72-4EFB-95EB-34263659C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BC284-80B6-42DC-B579-699BD36D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5887A-DD39-4A1F-9F0A-1DBE6B69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ABE8-FE3C-46EF-9EB3-5B867647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9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8910-19F4-4AEF-AEEA-D4FF9816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F14EA-B502-4012-8C51-77BD22B6D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ED72E-8DCE-4FDB-8751-04643C7D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6B96-95E1-434C-A4B0-03CC9EB2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9ADFA-5441-435B-9488-CF061A43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88ABE-2A9B-4FCD-B4DB-2DC886EE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0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D492C-36EC-4270-9EB3-FF911AFBB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8961E-D662-443A-AC10-E7E2E6DD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DD41C-22B9-41BB-8840-48C381788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B0E5-74C8-4FDA-A6AC-8B03BF101015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27C9B-767E-411E-BB69-7B411B07C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5D6A-C6F6-4452-A3CA-190F8D0F7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8E5F-48EA-48C4-A345-C0E086202C30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BB0FFC-500A-4317-ABCE-89FC1492A3A9}"/>
              </a:ext>
            </a:extLst>
          </p:cNvPr>
          <p:cNvGrpSpPr/>
          <p:nvPr userDrawn="1"/>
        </p:nvGrpSpPr>
        <p:grpSpPr>
          <a:xfrm>
            <a:off x="11432663" y="6118070"/>
            <a:ext cx="667023" cy="648911"/>
            <a:chOff x="4828342" y="2181225"/>
            <a:chExt cx="950652" cy="852298"/>
          </a:xfrm>
        </p:grpSpPr>
        <p:pic>
          <p:nvPicPr>
            <p:cNvPr id="8" name="Picture 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8BA6D8F-CFDD-4C4D-A8BD-1945E46820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43"/>
            <a:stretch/>
          </p:blipFill>
          <p:spPr>
            <a:xfrm>
              <a:off x="4881668" y="2606002"/>
              <a:ext cx="844000" cy="427521"/>
            </a:xfrm>
            <a:prstGeom prst="rect">
              <a:avLst/>
            </a:prstGeom>
          </p:spPr>
        </p:pic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94E50AC2-BEA1-45E1-BD55-B177C44BA3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035"/>
            <a:stretch/>
          </p:blipFill>
          <p:spPr>
            <a:xfrm>
              <a:off x="4828342" y="2181225"/>
              <a:ext cx="950652" cy="531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11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8066D8-F0B5-4A73-8A01-F520E7939A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C5C2CD9-2986-4FDF-B688-E80A0E0E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85978"/>
            <a:ext cx="9144000" cy="547224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Award-Winning Asset and Connectivity Marketplace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928773-B01B-429A-ADEB-F8805AF28832}"/>
              </a:ext>
            </a:extLst>
          </p:cNvPr>
          <p:cNvGrpSpPr/>
          <p:nvPr/>
        </p:nvGrpSpPr>
        <p:grpSpPr>
          <a:xfrm>
            <a:off x="421418" y="402060"/>
            <a:ext cx="3026515" cy="1078250"/>
            <a:chOff x="8999911" y="5057775"/>
            <a:chExt cx="3026515" cy="107825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A495731B-F6B1-4DA7-8EE6-7D18B8F33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9911" y="5057775"/>
              <a:ext cx="3026515" cy="845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8D4866-063D-4839-8D6F-49C8852555C2}"/>
                </a:ext>
              </a:extLst>
            </p:cNvPr>
            <p:cNvSpPr txBox="1"/>
            <p:nvPr/>
          </p:nvSpPr>
          <p:spPr>
            <a:xfrm>
              <a:off x="8999911" y="5859026"/>
              <a:ext cx="3026515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i="1" dirty="0">
                  <a:solidFill>
                    <a:srgbClr val="FF0000"/>
                  </a:solidFill>
                </a:rPr>
                <a:t>Award Winner</a:t>
              </a:r>
            </a:p>
          </p:txBody>
        </p:sp>
      </p:grpSp>
      <p:pic>
        <p:nvPicPr>
          <p:cNvPr id="10" name="Picture 2" descr="Change of name for DCMS - GOV.UK">
            <a:extLst>
              <a:ext uri="{FF2B5EF4-FFF2-40B4-BE49-F238E27FC236}">
                <a16:creationId xmlns:a16="http://schemas.microsoft.com/office/drawing/2014/main" id="{A36D9392-02A2-4FD8-BEC6-ADAD2F2A0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373" y="37576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C21A8E-7F82-4330-ABBA-10C2912CB903}"/>
              </a:ext>
            </a:extLst>
          </p:cNvPr>
          <p:cNvSpPr txBox="1"/>
          <p:nvPr/>
        </p:nvSpPr>
        <p:spPr>
          <a:xfrm>
            <a:off x="421418" y="1601105"/>
            <a:ext cx="3026515" cy="6740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The Barrier Removal Award - Winner: 5G Rural Dorset &amp; AssetHUB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C10C6C-2432-4330-9F5C-D10ED6497C87}"/>
              </a:ext>
            </a:extLst>
          </p:cNvPr>
          <p:cNvSpPr txBox="1"/>
          <p:nvPr/>
        </p:nvSpPr>
        <p:spPr>
          <a:xfrm>
            <a:off x="9035373" y="2384530"/>
            <a:ext cx="2619375" cy="4801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DCIA Winner: Dorset Council &amp; AssetHUB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ECB8939-F7A8-4A2E-9BDE-ACC5C53C78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3052" y="4218027"/>
            <a:ext cx="2905056" cy="82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7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5841406" y="2542021"/>
            <a:ext cx="1698027" cy="1045914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cs typeface="Calibri"/>
              </a:rPr>
              <a:t>Service Level Agreement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3934185" y="2543365"/>
            <a:ext cx="1761260" cy="1044570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Service Specification</a:t>
            </a:r>
          </a:p>
        </p:txBody>
      </p:sp>
      <p:sp>
        <p:nvSpPr>
          <p:cNvPr id="28" name="Rektangel med rundade hörn 27"/>
          <p:cNvSpPr/>
          <p:nvPr/>
        </p:nvSpPr>
        <p:spPr>
          <a:xfrm>
            <a:off x="2003726" y="2538082"/>
            <a:ext cx="1698027" cy="1049853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Terms and Conditions</a:t>
            </a:r>
          </a:p>
        </p:txBody>
      </p:sp>
      <p:sp>
        <p:nvSpPr>
          <p:cNvPr id="31" name="Rektangel med rundade hörn 30"/>
          <p:cNvSpPr/>
          <p:nvPr/>
        </p:nvSpPr>
        <p:spPr>
          <a:xfrm>
            <a:off x="162155" y="5311611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Dark Fibre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Mono</a:t>
            </a:r>
          </a:p>
        </p:txBody>
      </p:sp>
      <p:sp>
        <p:nvSpPr>
          <p:cNvPr id="33" name="Rektangel med rundade hörn 32"/>
          <p:cNvSpPr/>
          <p:nvPr/>
        </p:nvSpPr>
        <p:spPr>
          <a:xfrm>
            <a:off x="4579316" y="1185505"/>
            <a:ext cx="2510968" cy="8660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bg1"/>
                </a:solidFill>
                <a:latin typeface="Calibri"/>
                <a:cs typeface="Calibri"/>
              </a:rPr>
              <a:t>Framework Agreement</a:t>
            </a:r>
          </a:p>
        </p:txBody>
      </p:sp>
      <p:cxnSp>
        <p:nvCxnSpPr>
          <p:cNvPr id="4" name="Rak 3"/>
          <p:cNvCxnSpPr>
            <a:cxnSpLocks/>
            <a:stCxn id="33" idx="2"/>
            <a:endCxn id="28" idx="0"/>
          </p:cNvCxnSpPr>
          <p:nvPr/>
        </p:nvCxnSpPr>
        <p:spPr>
          <a:xfrm flipH="1">
            <a:off x="2852740" y="2051506"/>
            <a:ext cx="2982061" cy="4865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35" name="Rak 34"/>
          <p:cNvCxnSpPr>
            <a:cxnSpLocks/>
            <a:stCxn id="33" idx="2"/>
            <a:endCxn id="7" idx="0"/>
          </p:cNvCxnSpPr>
          <p:nvPr/>
        </p:nvCxnSpPr>
        <p:spPr>
          <a:xfrm>
            <a:off x="5834800" y="2051506"/>
            <a:ext cx="855619" cy="49051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38" name="Rak 37"/>
          <p:cNvCxnSpPr>
            <a:cxnSpLocks/>
            <a:stCxn id="33" idx="2"/>
            <a:endCxn id="16" idx="0"/>
          </p:cNvCxnSpPr>
          <p:nvPr/>
        </p:nvCxnSpPr>
        <p:spPr>
          <a:xfrm flipH="1">
            <a:off x="4814815" y="2051506"/>
            <a:ext cx="1019985" cy="49185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sp>
        <p:nvSpPr>
          <p:cNvPr id="29" name="Rektangel med rundade hörn 28"/>
          <p:cNvSpPr/>
          <p:nvPr/>
        </p:nvSpPr>
        <p:spPr>
          <a:xfrm>
            <a:off x="7816804" y="2542680"/>
            <a:ext cx="1761260" cy="1045914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Blanket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alibri"/>
                <a:cs typeface="Calibri"/>
              </a:rPr>
              <a:t>Agreement</a:t>
            </a:r>
          </a:p>
        </p:txBody>
      </p:sp>
      <p:cxnSp>
        <p:nvCxnSpPr>
          <p:cNvPr id="30" name="Rak 29"/>
          <p:cNvCxnSpPr>
            <a:cxnSpLocks/>
            <a:stCxn id="33" idx="2"/>
            <a:endCxn id="29" idx="0"/>
          </p:cNvCxnSpPr>
          <p:nvPr/>
        </p:nvCxnSpPr>
        <p:spPr>
          <a:xfrm>
            <a:off x="5834800" y="2051506"/>
            <a:ext cx="2862634" cy="49117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sp>
        <p:nvSpPr>
          <p:cNvPr id="22" name="Rektangel med rundade hörn 21"/>
          <p:cNvSpPr/>
          <p:nvPr/>
        </p:nvSpPr>
        <p:spPr>
          <a:xfrm>
            <a:off x="2052685" y="4236621"/>
            <a:ext cx="1767591" cy="673311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Transmission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Passive</a:t>
            </a:r>
          </a:p>
        </p:txBody>
      </p:sp>
      <p:sp>
        <p:nvSpPr>
          <p:cNvPr id="36" name="Rektangel med rundade hörn 30">
            <a:extLst>
              <a:ext uri="{FF2B5EF4-FFF2-40B4-BE49-F238E27FC236}">
                <a16:creationId xmlns:a16="http://schemas.microsoft.com/office/drawing/2014/main" id="{2D012C6A-057B-4E59-AAFD-0B80B9D76B93}"/>
              </a:ext>
            </a:extLst>
          </p:cNvPr>
          <p:cNvSpPr/>
          <p:nvPr/>
        </p:nvSpPr>
        <p:spPr>
          <a:xfrm>
            <a:off x="9870595" y="4223337"/>
            <a:ext cx="1767591" cy="686594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Co-location</a:t>
            </a:r>
          </a:p>
        </p:txBody>
      </p:sp>
      <p:sp>
        <p:nvSpPr>
          <p:cNvPr id="37" name="Rektangel med rundade hörn 30">
            <a:extLst>
              <a:ext uri="{FF2B5EF4-FFF2-40B4-BE49-F238E27FC236}">
                <a16:creationId xmlns:a16="http://schemas.microsoft.com/office/drawing/2014/main" id="{EE8FF8EA-C426-4761-A7F5-2D7948B82D7A}"/>
              </a:ext>
            </a:extLst>
          </p:cNvPr>
          <p:cNvSpPr/>
          <p:nvPr/>
        </p:nvSpPr>
        <p:spPr>
          <a:xfrm>
            <a:off x="3922632" y="5311611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Wavelength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Passive</a:t>
            </a:r>
          </a:p>
        </p:txBody>
      </p:sp>
      <p:sp>
        <p:nvSpPr>
          <p:cNvPr id="40" name="Rektangel med rundade hörn 21">
            <a:extLst>
              <a:ext uri="{FF2B5EF4-FFF2-40B4-BE49-F238E27FC236}">
                <a16:creationId xmlns:a16="http://schemas.microsoft.com/office/drawing/2014/main" id="{D486FF18-7A97-4BBE-A911-92061F4D58B1}"/>
              </a:ext>
            </a:extLst>
          </p:cNvPr>
          <p:cNvSpPr/>
          <p:nvPr/>
        </p:nvSpPr>
        <p:spPr>
          <a:xfrm>
            <a:off x="6683680" y="4249904"/>
            <a:ext cx="1767591" cy="673311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Transmission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Active</a:t>
            </a:r>
          </a:p>
        </p:txBody>
      </p:sp>
      <p:sp>
        <p:nvSpPr>
          <p:cNvPr id="44" name="Rektangel med rundade hörn 30">
            <a:extLst>
              <a:ext uri="{FF2B5EF4-FFF2-40B4-BE49-F238E27FC236}">
                <a16:creationId xmlns:a16="http://schemas.microsoft.com/office/drawing/2014/main" id="{38FC2E8A-BAEB-4214-959E-D2E59B15B0A6}"/>
              </a:ext>
            </a:extLst>
          </p:cNvPr>
          <p:cNvSpPr/>
          <p:nvPr/>
        </p:nvSpPr>
        <p:spPr>
          <a:xfrm>
            <a:off x="5834800" y="5305874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Ethernet</a:t>
            </a:r>
          </a:p>
          <a:p>
            <a:pPr algn="ctr"/>
            <a:r>
              <a:rPr lang="en-GB" sz="1213">
                <a:solidFill>
                  <a:schemeClr val="bg1"/>
                </a:solidFill>
                <a:latin typeface="Calibri"/>
                <a:cs typeface="Calibri"/>
              </a:rPr>
              <a:t>Light/Medium/</a:t>
            </a:r>
            <a:br>
              <a:rPr lang="en-GB" sz="1213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GB" sz="1213">
                <a:solidFill>
                  <a:schemeClr val="bg1"/>
                </a:solidFill>
                <a:latin typeface="Calibri"/>
                <a:cs typeface="Calibri"/>
              </a:rPr>
              <a:t>Premium/MEF</a:t>
            </a:r>
          </a:p>
        </p:txBody>
      </p:sp>
      <p:sp>
        <p:nvSpPr>
          <p:cNvPr id="49" name="Rektangel med rundade hörn 30">
            <a:extLst>
              <a:ext uri="{FF2B5EF4-FFF2-40B4-BE49-F238E27FC236}">
                <a16:creationId xmlns:a16="http://schemas.microsoft.com/office/drawing/2014/main" id="{993E170E-485E-455E-BA55-68E8B226C6CC}"/>
              </a:ext>
            </a:extLst>
          </p:cNvPr>
          <p:cNvSpPr/>
          <p:nvPr/>
        </p:nvSpPr>
        <p:spPr>
          <a:xfrm>
            <a:off x="2010465" y="5311611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Dark Fibre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Pair</a:t>
            </a:r>
          </a:p>
        </p:txBody>
      </p:sp>
      <p:sp>
        <p:nvSpPr>
          <p:cNvPr id="50" name="Rektangel med rundade hörn 30">
            <a:extLst>
              <a:ext uri="{FF2B5EF4-FFF2-40B4-BE49-F238E27FC236}">
                <a16:creationId xmlns:a16="http://schemas.microsoft.com/office/drawing/2014/main" id="{6EB46F91-A925-4566-87CE-826A36FCAF50}"/>
              </a:ext>
            </a:extLst>
          </p:cNvPr>
          <p:cNvSpPr/>
          <p:nvPr/>
        </p:nvSpPr>
        <p:spPr>
          <a:xfrm>
            <a:off x="7783519" y="5305874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Wavelength</a:t>
            </a:r>
          </a:p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Active</a:t>
            </a:r>
          </a:p>
        </p:txBody>
      </p:sp>
      <p:sp>
        <p:nvSpPr>
          <p:cNvPr id="51" name="Rektangel med rundade hörn 30">
            <a:extLst>
              <a:ext uri="{FF2B5EF4-FFF2-40B4-BE49-F238E27FC236}">
                <a16:creationId xmlns:a16="http://schemas.microsoft.com/office/drawing/2014/main" id="{002BC254-6E06-40AA-BB63-15EDFA895906}"/>
              </a:ext>
            </a:extLst>
          </p:cNvPr>
          <p:cNvSpPr/>
          <p:nvPr/>
        </p:nvSpPr>
        <p:spPr>
          <a:xfrm>
            <a:off x="9870595" y="5305874"/>
            <a:ext cx="1767591" cy="686594"/>
          </a:xfrm>
          <a:prstGeom prst="roundRect">
            <a:avLst/>
          </a:prstGeom>
          <a:solidFill>
            <a:srgbClr val="6D7A89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  <a:latin typeface="Calibri"/>
                <a:cs typeface="Calibri"/>
              </a:rPr>
              <a:t>Co-location</a:t>
            </a:r>
          </a:p>
          <a:p>
            <a:pPr algn="ctr"/>
            <a:r>
              <a:rPr lang="en-GB" sz="1213">
                <a:solidFill>
                  <a:schemeClr val="bg1"/>
                </a:solidFill>
                <a:latin typeface="Calibri"/>
                <a:cs typeface="Calibri"/>
              </a:rPr>
              <a:t>Area nodes /</a:t>
            </a:r>
            <a:br>
              <a:rPr lang="en-GB" sz="1213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GB" sz="1213">
                <a:solidFill>
                  <a:schemeClr val="bg1"/>
                </a:solidFill>
                <a:latin typeface="Calibri"/>
                <a:cs typeface="Calibri"/>
              </a:rPr>
              <a:t>MeetMe</a:t>
            </a:r>
          </a:p>
        </p:txBody>
      </p:sp>
      <p:cxnSp>
        <p:nvCxnSpPr>
          <p:cNvPr id="52" name="Rak 37">
            <a:extLst>
              <a:ext uri="{FF2B5EF4-FFF2-40B4-BE49-F238E27FC236}">
                <a16:creationId xmlns:a16="http://schemas.microsoft.com/office/drawing/2014/main" id="{0DD5244A-7CDB-491F-9853-83E2BAE8F167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 flipH="1">
            <a:off x="2936480" y="3587936"/>
            <a:ext cx="1878335" cy="6486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54" name="Rak 37">
            <a:extLst>
              <a:ext uri="{FF2B5EF4-FFF2-40B4-BE49-F238E27FC236}">
                <a16:creationId xmlns:a16="http://schemas.microsoft.com/office/drawing/2014/main" id="{19C5F36E-6D1B-4D6C-BDF8-51A7428FBB83}"/>
              </a:ext>
            </a:extLst>
          </p:cNvPr>
          <p:cNvCxnSpPr>
            <a:cxnSpLocks/>
            <a:stCxn id="16" idx="2"/>
            <a:endCxn id="40" idx="0"/>
          </p:cNvCxnSpPr>
          <p:nvPr/>
        </p:nvCxnSpPr>
        <p:spPr>
          <a:xfrm>
            <a:off x="4814816" y="3587936"/>
            <a:ext cx="2752660" cy="6619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59" name="Rak 37">
            <a:extLst>
              <a:ext uri="{FF2B5EF4-FFF2-40B4-BE49-F238E27FC236}">
                <a16:creationId xmlns:a16="http://schemas.microsoft.com/office/drawing/2014/main" id="{10CB6890-D248-4995-945E-3B534579E4F0}"/>
              </a:ext>
            </a:extLst>
          </p:cNvPr>
          <p:cNvCxnSpPr>
            <a:cxnSpLocks/>
            <a:stCxn id="16" idx="2"/>
            <a:endCxn id="36" idx="0"/>
          </p:cNvCxnSpPr>
          <p:nvPr/>
        </p:nvCxnSpPr>
        <p:spPr>
          <a:xfrm>
            <a:off x="4814815" y="3587936"/>
            <a:ext cx="5939576" cy="63540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62" name="Rak 37">
            <a:extLst>
              <a:ext uri="{FF2B5EF4-FFF2-40B4-BE49-F238E27FC236}">
                <a16:creationId xmlns:a16="http://schemas.microsoft.com/office/drawing/2014/main" id="{D5F63E57-4D09-4A21-883C-6142DC83781E}"/>
              </a:ext>
            </a:extLst>
          </p:cNvPr>
          <p:cNvCxnSpPr>
            <a:cxnSpLocks/>
            <a:stCxn id="36" idx="2"/>
            <a:endCxn id="51" idx="0"/>
          </p:cNvCxnSpPr>
          <p:nvPr/>
        </p:nvCxnSpPr>
        <p:spPr>
          <a:xfrm>
            <a:off x="10754390" y="4909931"/>
            <a:ext cx="0" cy="39594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65" name="Rak 37">
            <a:extLst>
              <a:ext uri="{FF2B5EF4-FFF2-40B4-BE49-F238E27FC236}">
                <a16:creationId xmlns:a16="http://schemas.microsoft.com/office/drawing/2014/main" id="{D2EF3255-0220-4460-9D1D-B1BFE0C8BB46}"/>
              </a:ext>
            </a:extLst>
          </p:cNvPr>
          <p:cNvCxnSpPr>
            <a:cxnSpLocks/>
            <a:stCxn id="40" idx="2"/>
            <a:endCxn id="44" idx="0"/>
          </p:cNvCxnSpPr>
          <p:nvPr/>
        </p:nvCxnSpPr>
        <p:spPr>
          <a:xfrm flipH="1">
            <a:off x="6718595" y="4923215"/>
            <a:ext cx="848880" cy="3826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68" name="Rak 37">
            <a:extLst>
              <a:ext uri="{FF2B5EF4-FFF2-40B4-BE49-F238E27FC236}">
                <a16:creationId xmlns:a16="http://schemas.microsoft.com/office/drawing/2014/main" id="{7D3A5059-4FB9-40C4-B567-FC4D73CE7B4F}"/>
              </a:ext>
            </a:extLst>
          </p:cNvPr>
          <p:cNvCxnSpPr>
            <a:cxnSpLocks/>
            <a:stCxn id="40" idx="2"/>
            <a:endCxn id="50" idx="0"/>
          </p:cNvCxnSpPr>
          <p:nvPr/>
        </p:nvCxnSpPr>
        <p:spPr>
          <a:xfrm>
            <a:off x="7567475" y="4923215"/>
            <a:ext cx="1099839" cy="3826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71" name="Rak 37">
            <a:extLst>
              <a:ext uri="{FF2B5EF4-FFF2-40B4-BE49-F238E27FC236}">
                <a16:creationId xmlns:a16="http://schemas.microsoft.com/office/drawing/2014/main" id="{0492E8B2-9ABE-4A5D-89F6-03CC968AA019}"/>
              </a:ext>
            </a:extLst>
          </p:cNvPr>
          <p:cNvCxnSpPr>
            <a:cxnSpLocks/>
            <a:stCxn id="22" idx="2"/>
            <a:endCxn id="37" idx="0"/>
          </p:cNvCxnSpPr>
          <p:nvPr/>
        </p:nvCxnSpPr>
        <p:spPr>
          <a:xfrm>
            <a:off x="2936480" y="4909931"/>
            <a:ext cx="1869948" cy="40168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74" name="Rak 37">
            <a:extLst>
              <a:ext uri="{FF2B5EF4-FFF2-40B4-BE49-F238E27FC236}">
                <a16:creationId xmlns:a16="http://schemas.microsoft.com/office/drawing/2014/main" id="{4E4F2D3A-94EC-4F0C-8244-5067ABF81A65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2894260" y="4938617"/>
            <a:ext cx="42220" cy="3729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cxnSp>
        <p:nvCxnSpPr>
          <p:cNvPr id="76" name="Rak 37">
            <a:extLst>
              <a:ext uri="{FF2B5EF4-FFF2-40B4-BE49-F238E27FC236}">
                <a16:creationId xmlns:a16="http://schemas.microsoft.com/office/drawing/2014/main" id="{EF4E2E1B-6E76-4A04-BC11-A521E549D924}"/>
              </a:ext>
            </a:extLst>
          </p:cNvPr>
          <p:cNvCxnSpPr>
            <a:cxnSpLocks/>
            <a:stCxn id="22" idx="2"/>
            <a:endCxn id="31" idx="0"/>
          </p:cNvCxnSpPr>
          <p:nvPr/>
        </p:nvCxnSpPr>
        <p:spPr>
          <a:xfrm flipH="1">
            <a:off x="1045950" y="4909931"/>
            <a:ext cx="1890530" cy="40168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cxnSp>
      <p:sp>
        <p:nvSpPr>
          <p:cNvPr id="55" name="Title 1">
            <a:extLst>
              <a:ext uri="{FF2B5EF4-FFF2-40B4-BE49-F238E27FC236}">
                <a16:creationId xmlns:a16="http://schemas.microsoft.com/office/drawing/2014/main" id="{D32564D1-5E64-4DC1-B5B4-2B8B40C045D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3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Framework agreement</a:t>
            </a:r>
          </a:p>
        </p:txBody>
      </p:sp>
    </p:spTree>
    <p:extLst>
      <p:ext uri="{BB962C8B-B14F-4D97-AF65-F5344CB8AC3E}">
        <p14:creationId xmlns:p14="http://schemas.microsoft.com/office/powerpoint/2010/main" val="165533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D0BCAE5-899E-4825-874E-FC189326FF8A}"/>
              </a:ext>
            </a:extLst>
          </p:cNvPr>
          <p:cNvSpPr txBox="1">
            <a:spLocks/>
          </p:cNvSpPr>
          <p:nvPr/>
        </p:nvSpPr>
        <p:spPr>
          <a:xfrm>
            <a:off x="248298" y="67330"/>
            <a:ext cx="11202378" cy="72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7B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lnSpc>
                <a:spcPct val="85000"/>
              </a:lnSpc>
              <a:spcAft>
                <a:spcPts val="600"/>
              </a:spcAft>
              <a:defRPr/>
            </a:pP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to avoiding </a:t>
            </a:r>
            <a:r>
              <a:rPr 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streetworks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1BF2F-2B66-4FDE-92CD-EBEA602645BB}"/>
              </a:ext>
            </a:extLst>
          </p:cNvPr>
          <p:cNvSpPr txBox="1"/>
          <p:nvPr/>
        </p:nvSpPr>
        <p:spPr>
          <a:xfrm>
            <a:off x="443719" y="820188"/>
            <a:ext cx="7658290" cy="586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GB" sz="2400" b="1" u="sng" dirty="0">
                <a:cs typeface="Arial" panose="020B0604020202020204" pitchFamily="34" charset="0"/>
              </a:rPr>
              <a:t>Public Sector: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 pitchFamily="34" charset="0"/>
              </a:rPr>
              <a:t>Over 7.5m Street Lamps in the UK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Over 60,000 Public Sector buildings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Over 40,000Km Public Sector owned fibre and duct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en-GB" sz="2400" dirty="0">
              <a:cs typeface="Arial" panose="020B060402020202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defRPr/>
            </a:pPr>
            <a:r>
              <a:rPr lang="en-GB" sz="2400" b="1" u="sng" dirty="0">
                <a:cs typeface="Arial" panose="020B0604020202020204" pitchFamily="34" charset="0"/>
              </a:rPr>
              <a:t>Private Sector: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130+ </a:t>
            </a:r>
            <a:r>
              <a:rPr lang="en-GB" sz="2400" dirty="0" err="1">
                <a:cs typeface="Arial" panose="020B0604020202020204" pitchFamily="34" charset="0"/>
              </a:rPr>
              <a:t>Alt.nets</a:t>
            </a:r>
            <a:r>
              <a:rPr lang="en-GB" sz="2400" dirty="0">
                <a:cs typeface="Arial" panose="020B0604020202020204" pitchFamily="34" charset="0"/>
              </a:rPr>
              <a:t> pass 6.6m premises with Full Fibre (end 2021)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Aspiration to pass 30m premises by 2025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£Bn’s invested in alternate broadband networks since 2017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£Bn’s invested in 5G and IoT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cs typeface="Arial" panose="020B0604020202020204" pitchFamily="34" charset="0"/>
              </a:rPr>
              <a:t>Lots more investment, lots more build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en-GB" sz="2400" dirty="0">
              <a:cs typeface="Arial" panose="020B0604020202020204" pitchFamily="34" charset="0"/>
            </a:endParaRP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3000" b="1" dirty="0">
                <a:cs typeface="Arial" panose="020B0604020202020204" pitchFamily="34" charset="0"/>
              </a:rPr>
              <a:t>Solution: Re-use existing assets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3000" b="1" dirty="0">
                <a:cs typeface="Arial" panose="020B0604020202020204" pitchFamily="34" charset="0"/>
              </a:rPr>
              <a:t>Reduce cost and speed up deployment</a:t>
            </a:r>
          </a:p>
          <a:p>
            <a:pPr marL="0" marR="0" lvl="0" indent="-18288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2C2C2C"/>
              </a:buClr>
              <a:buSzTx/>
              <a:buFont typeface="Wingdings" pitchFamily="2" charset="2"/>
              <a:buChar char="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08372-328C-417B-81AD-80544A4FC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561" y="952298"/>
            <a:ext cx="2993720" cy="25643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AAA67E-98C1-4A4F-BE9D-EFFFA50E6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7232" y="3582973"/>
            <a:ext cx="2951049" cy="25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0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D3089-710D-4B95-9A51-F75DB52D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12" y="959643"/>
            <a:ext cx="11377278" cy="4880569"/>
          </a:xfrm>
        </p:spPr>
        <p:txBody>
          <a:bodyPr>
            <a:normAutofit/>
          </a:bodyPr>
          <a:lstStyle/>
          <a:p>
            <a:r>
              <a:rPr lang="en-GB" dirty="0"/>
              <a:t>Different Asset Owners have:</a:t>
            </a:r>
          </a:p>
          <a:p>
            <a:pPr lvl="1"/>
            <a:r>
              <a:rPr lang="en-GB" dirty="0"/>
              <a:t>Different processes</a:t>
            </a:r>
          </a:p>
          <a:p>
            <a:pPr lvl="1"/>
            <a:r>
              <a:rPr lang="en-GB" dirty="0"/>
              <a:t>Different workflow </a:t>
            </a:r>
          </a:p>
          <a:p>
            <a:pPr lvl="1"/>
            <a:r>
              <a:rPr lang="en-GB" dirty="0"/>
              <a:t>Different approvals</a:t>
            </a:r>
          </a:p>
          <a:p>
            <a:r>
              <a:rPr lang="en-GB" dirty="0"/>
              <a:t>No common understanding of what is being bought and sold</a:t>
            </a:r>
          </a:p>
          <a:p>
            <a:r>
              <a:rPr lang="en-GB" dirty="0"/>
              <a:t>Often require assets from multiple owners – making the problem worse</a:t>
            </a:r>
          </a:p>
          <a:p>
            <a:r>
              <a:rPr lang="en-GB" dirty="0"/>
              <a:t>Public Sector less focussed on telecoms, and sometimes poor asset records</a:t>
            </a:r>
          </a:p>
          <a:p>
            <a:r>
              <a:rPr lang="en-GB" dirty="0"/>
              <a:t>Security concerns around sharing asset info (overbuild, CNI etc)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330F8AC-A08D-4EC0-8E07-E2EFB15D0CF9}"/>
              </a:ext>
            </a:extLst>
          </p:cNvPr>
          <p:cNvSpPr txBox="1">
            <a:spLocks/>
          </p:cNvSpPr>
          <p:nvPr/>
        </p:nvSpPr>
        <p:spPr>
          <a:xfrm>
            <a:off x="248298" y="67330"/>
            <a:ext cx="11202378" cy="72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7B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lnSpc>
                <a:spcPct val="85000"/>
              </a:lnSpc>
              <a:spcAft>
                <a:spcPts val="600"/>
              </a:spcAft>
              <a:defRPr/>
            </a:pP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 is a Problem</a:t>
            </a:r>
          </a:p>
        </p:txBody>
      </p:sp>
    </p:spTree>
    <p:extLst>
      <p:ext uri="{BB962C8B-B14F-4D97-AF65-F5344CB8AC3E}">
        <p14:creationId xmlns:p14="http://schemas.microsoft.com/office/powerpoint/2010/main" val="239753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30F8AC-A08D-4EC0-8E07-E2EFB15D0CF9}"/>
              </a:ext>
            </a:extLst>
          </p:cNvPr>
          <p:cNvSpPr txBox="1">
            <a:spLocks/>
          </p:cNvSpPr>
          <p:nvPr/>
        </p:nvSpPr>
        <p:spPr>
          <a:xfrm>
            <a:off x="313477" y="100888"/>
            <a:ext cx="5380546" cy="72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7B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lnSpc>
                <a:spcPct val="85000"/>
              </a:lnSpc>
              <a:spcAft>
                <a:spcPts val="600"/>
              </a:spcAft>
              <a:defRPr/>
            </a:pP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Solution: </a:t>
            </a:r>
            <a:r>
              <a:rPr 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AssetHUB</a:t>
            </a:r>
            <a:endParaRPr lang="en-GB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99F3FE6-D8F1-46D9-80A8-EC732C60454A}"/>
              </a:ext>
            </a:extLst>
          </p:cNvPr>
          <p:cNvSpPr txBox="1">
            <a:spLocks/>
          </p:cNvSpPr>
          <p:nvPr/>
        </p:nvSpPr>
        <p:spPr bwMode="gray">
          <a:xfrm>
            <a:off x="2133992" y="1470492"/>
            <a:ext cx="6559700" cy="77889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265113" indent="-265113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714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Century Gothic" panose="020B0502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180975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3763" indent="-1746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Font typeface="Century Gothic" panose="020B0502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9500" indent="-185738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Defines common set of products:   </a:t>
            </a:r>
          </a:p>
          <a:p>
            <a:pPr marL="0" indent="0">
              <a:buNone/>
            </a:pPr>
            <a:r>
              <a:rPr lang="en-US" dirty="0"/>
              <a:t>Dark Fibre, Ethernet, Site Access, Structure Access </a:t>
            </a:r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568A7B-FDF4-4D1A-BE50-6DA1930965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0" y="1393970"/>
            <a:ext cx="894790" cy="894790"/>
          </a:xfrm>
          <a:prstGeom prst="rect">
            <a:avLst/>
          </a:prstGeom>
        </p:spPr>
      </p:pic>
      <p:sp>
        <p:nvSpPr>
          <p:cNvPr id="7" name="Underrubrik 2">
            <a:extLst>
              <a:ext uri="{FF2B5EF4-FFF2-40B4-BE49-F238E27FC236}">
                <a16:creationId xmlns:a16="http://schemas.microsoft.com/office/drawing/2014/main" id="{48ECEB0E-4961-4FA2-8735-4015EE25E9D3}"/>
              </a:ext>
            </a:extLst>
          </p:cNvPr>
          <p:cNvSpPr txBox="1">
            <a:spLocks/>
          </p:cNvSpPr>
          <p:nvPr/>
        </p:nvSpPr>
        <p:spPr bwMode="gray">
          <a:xfrm>
            <a:off x="2078851" y="4174141"/>
            <a:ext cx="7667091" cy="92333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6575" indent="-271463">
              <a:lnSpc>
                <a:spcPct val="100000"/>
              </a:lnSpc>
              <a:spcBef>
                <a:spcPts val="600"/>
              </a:spcBef>
              <a:buFont typeface="Century Gothic" panose="020B0502020202020204" pitchFamily="34" charset="0"/>
              <a:buChar char="–"/>
            </a:lvl2pPr>
            <a:lvl3pPr marL="717550" indent="-1809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/>
            </a:lvl3pPr>
            <a:lvl4pPr marL="893763" indent="-174625">
              <a:lnSpc>
                <a:spcPct val="100000"/>
              </a:lnSpc>
              <a:spcBef>
                <a:spcPts val="200"/>
              </a:spcBef>
              <a:buFont typeface="Century Gothic" panose="020B0502020202020204" pitchFamily="34" charset="0"/>
              <a:buChar char="–"/>
              <a:defRPr sz="1400"/>
            </a:lvl4pPr>
            <a:lvl5pPr marL="1079500" indent="-18573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Geo-location of Assets by address, postcode, coordinate, UPRNs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Add Supporting Datasets (AONB, SSSI, Utilities, Not-Spot data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6F8EB6-A358-497A-B2A2-669C27B7F67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0" y="4188411"/>
            <a:ext cx="894790" cy="894790"/>
          </a:xfrm>
          <a:prstGeom prst="rect">
            <a:avLst/>
          </a:prstGeom>
        </p:spPr>
      </p:pic>
      <p:sp>
        <p:nvSpPr>
          <p:cNvPr id="9" name="Underrubrik 2">
            <a:extLst>
              <a:ext uri="{FF2B5EF4-FFF2-40B4-BE49-F238E27FC236}">
                <a16:creationId xmlns:a16="http://schemas.microsoft.com/office/drawing/2014/main" id="{CCD52E5D-CEF3-457B-94E7-4EB887B63914}"/>
              </a:ext>
            </a:extLst>
          </p:cNvPr>
          <p:cNvSpPr txBox="1">
            <a:spLocks/>
          </p:cNvSpPr>
          <p:nvPr/>
        </p:nvSpPr>
        <p:spPr bwMode="gray">
          <a:xfrm>
            <a:off x="2133992" y="2853043"/>
            <a:ext cx="8652738" cy="75517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6575" indent="-271463">
              <a:lnSpc>
                <a:spcPct val="100000"/>
              </a:lnSpc>
              <a:spcBef>
                <a:spcPts val="600"/>
              </a:spcBef>
              <a:buFont typeface="Century Gothic" panose="020B0502020202020204" pitchFamily="34" charset="0"/>
              <a:buChar char="–"/>
            </a:lvl2pPr>
            <a:lvl3pPr marL="717550" indent="-1809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/>
            </a:lvl3pPr>
            <a:lvl4pPr marL="893763" indent="-174625">
              <a:lnSpc>
                <a:spcPct val="100000"/>
              </a:lnSpc>
              <a:spcBef>
                <a:spcPts val="200"/>
              </a:spcBef>
              <a:buFont typeface="Century Gothic" panose="020B0502020202020204" pitchFamily="34" charset="0"/>
              <a:buChar char="–"/>
              <a:defRPr sz="1400"/>
            </a:lvl4pPr>
            <a:lvl5pPr marL="1079500" indent="-18573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>
                <a:solidFill>
                  <a:schemeClr val="tx1"/>
                </a:solidFill>
              </a:rPr>
              <a:t>Defines Standard Legal Contracts, T’s &amp; C’s, SLA’s (Industry needs to agree)</a:t>
            </a:r>
          </a:p>
          <a:p>
            <a:r>
              <a:rPr lang="en-GB" dirty="0">
                <a:solidFill>
                  <a:schemeClr val="tx1"/>
                </a:solidFill>
              </a:rPr>
              <a:t>Define Asset Security &amp; Privacy Policy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9749D7-E33D-43FA-ADD7-2130D862560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0" y="2713424"/>
            <a:ext cx="894790" cy="894790"/>
          </a:xfrm>
          <a:prstGeom prst="rect">
            <a:avLst/>
          </a:prstGeom>
        </p:spPr>
      </p:pic>
      <p:sp>
        <p:nvSpPr>
          <p:cNvPr id="11" name="Underrubrik 2">
            <a:extLst>
              <a:ext uri="{FF2B5EF4-FFF2-40B4-BE49-F238E27FC236}">
                <a16:creationId xmlns:a16="http://schemas.microsoft.com/office/drawing/2014/main" id="{9330904C-F7CF-497C-B7B8-4DEFA2253753}"/>
              </a:ext>
            </a:extLst>
          </p:cNvPr>
          <p:cNvSpPr txBox="1">
            <a:spLocks/>
          </p:cNvSpPr>
          <p:nvPr/>
        </p:nvSpPr>
        <p:spPr bwMode="gray">
          <a:xfrm>
            <a:off x="2133991" y="5493595"/>
            <a:ext cx="7961169" cy="92333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265113" indent="-265113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71463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Century Gothic" panose="020B0502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180975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3763" indent="-174625" algn="l" defTabSz="914400" rtl="0" eaLnBrk="1" latinLnBrk="0" hangingPunct="1">
              <a:lnSpc>
                <a:spcPct val="100000"/>
              </a:lnSpc>
              <a:spcBef>
                <a:spcPts val="200"/>
              </a:spcBef>
              <a:buFont typeface="Century Gothic" panose="020B0502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9500" indent="-185738" algn="l" defTabSz="914400" rtl="0" eaLnBrk="1" latinLnBrk="0" hangingPunct="1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Business workflow, from Enquiry to Quote, Order to Contract</a:t>
            </a:r>
          </a:p>
          <a:p>
            <a:pPr marL="0" indent="0">
              <a:buNone/>
            </a:pPr>
            <a:r>
              <a:rPr lang="en-US" dirty="0"/>
              <a:t>Full Audit trail of actions</a:t>
            </a:r>
          </a:p>
        </p:txBody>
      </p:sp>
      <p:pic>
        <p:nvPicPr>
          <p:cNvPr id="12" name="m_455201282470422552101765EBF-0EA6-4F61-AC43-4FC091B1CC33">
            <a:extLst>
              <a:ext uri="{FF2B5EF4-FFF2-40B4-BE49-F238E27FC236}">
                <a16:creationId xmlns:a16="http://schemas.microsoft.com/office/drawing/2014/main" id="{53810240-7BFB-4898-9A5A-C6C7E4436E66}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80" y="5507865"/>
            <a:ext cx="894790" cy="894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25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ruta 6">
            <a:extLst>
              <a:ext uri="{FF2B5EF4-FFF2-40B4-BE49-F238E27FC236}">
                <a16:creationId xmlns:a16="http://schemas.microsoft.com/office/drawing/2014/main" id="{7296F248-75E8-4F93-939F-ED50D7C72D6B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587375" y="1376362"/>
            <a:ext cx="2070100" cy="623887"/>
          </a:xfrm>
          <a:prstGeom prst="round2Same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r>
              <a:rPr lang="en-US" sz="1600" dirty="0"/>
              <a:t>End customer </a:t>
            </a:r>
            <a:endParaRPr lang="en-US" sz="1400" dirty="0"/>
          </a:p>
        </p:txBody>
      </p:sp>
      <p:sp>
        <p:nvSpPr>
          <p:cNvPr id="29" name="textruta 6">
            <a:extLst>
              <a:ext uri="{FF2B5EF4-FFF2-40B4-BE49-F238E27FC236}">
                <a16:creationId xmlns:a16="http://schemas.microsoft.com/office/drawing/2014/main" id="{946C9AE1-D663-4CA7-A04F-C7815F5C9FA6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587375" y="2000249"/>
            <a:ext cx="2070100" cy="405765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C56222-1482-4076-94DA-90E8CFF47AD0}"/>
              </a:ext>
            </a:extLst>
          </p:cNvPr>
          <p:cNvSpPr txBox="1"/>
          <p:nvPr/>
        </p:nvSpPr>
        <p:spPr bwMode="gray">
          <a:xfrm>
            <a:off x="678427" y="2197580"/>
            <a:ext cx="19397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500" dirty="0">
                <a:ea typeface="+mn-ea"/>
                <a:cs typeface="Arial" pitchFamily="34" charset="0"/>
              </a:rPr>
              <a:t>I need </a:t>
            </a:r>
            <a:r>
              <a:rPr lang="en-US" sz="1500" dirty="0">
                <a:cs typeface="Arial" pitchFamily="34" charset="0"/>
              </a:rPr>
              <a:t>D</a:t>
            </a:r>
            <a:r>
              <a:rPr lang="en-US" sz="1500" dirty="0">
                <a:ea typeface="+mn-ea"/>
                <a:cs typeface="Arial" pitchFamily="34" charset="0"/>
              </a:rPr>
              <a:t>ark Fibre   </a:t>
            </a:r>
          </a:p>
          <a:p>
            <a:pPr algn="l" rtl="0" fontAlgn="base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500" dirty="0">
                <a:ea typeface="+mn-ea"/>
                <a:cs typeface="Arial" pitchFamily="34" charset="0"/>
              </a:rPr>
              <a:t>between x and y</a:t>
            </a:r>
          </a:p>
        </p:txBody>
      </p:sp>
      <p:sp>
        <p:nvSpPr>
          <p:cNvPr id="47" name="Pil: höger 15">
            <a:extLst>
              <a:ext uri="{FF2B5EF4-FFF2-40B4-BE49-F238E27FC236}">
                <a16:creationId xmlns:a16="http://schemas.microsoft.com/office/drawing/2014/main" id="{42626D30-4DE1-4EAD-BF4C-9F437517CC28}"/>
              </a:ext>
            </a:extLst>
          </p:cNvPr>
          <p:cNvSpPr/>
          <p:nvPr/>
        </p:nvSpPr>
        <p:spPr bwMode="gray">
          <a:xfrm flipH="1">
            <a:off x="2567347" y="4955771"/>
            <a:ext cx="425010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8</a:t>
            </a:r>
          </a:p>
        </p:txBody>
      </p:sp>
      <p:sp>
        <p:nvSpPr>
          <p:cNvPr id="23" name="textruta 6">
            <a:extLst>
              <a:ext uri="{FF2B5EF4-FFF2-40B4-BE49-F238E27FC236}">
                <a16:creationId xmlns:a16="http://schemas.microsoft.com/office/drawing/2014/main" id="{B3C47898-303D-4C0D-8082-06A37B5E0E65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2992357" y="1376362"/>
            <a:ext cx="3608468" cy="623887"/>
          </a:xfrm>
          <a:prstGeom prst="round2Same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r>
              <a:rPr lang="en-US" sz="1600" dirty="0"/>
              <a:t>Buyer</a:t>
            </a:r>
            <a:r>
              <a:rPr lang="en-US" sz="1600" dirty="0">
                <a:noFill/>
              </a:rPr>
              <a:t>s</a:t>
            </a:r>
          </a:p>
        </p:txBody>
      </p:sp>
      <p:sp>
        <p:nvSpPr>
          <p:cNvPr id="28" name="textruta 6">
            <a:extLst>
              <a:ext uri="{FF2B5EF4-FFF2-40B4-BE49-F238E27FC236}">
                <a16:creationId xmlns:a16="http://schemas.microsoft.com/office/drawing/2014/main" id="{480D428B-5CB5-45F0-AB39-59E830D42173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2992357" y="2000249"/>
            <a:ext cx="3608468" cy="405765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404FD5-AE90-4BBD-9E10-5FEA0FDD8359}"/>
              </a:ext>
            </a:extLst>
          </p:cNvPr>
          <p:cNvSpPr txBox="1"/>
          <p:nvPr/>
        </p:nvSpPr>
        <p:spPr bwMode="gray">
          <a:xfrm>
            <a:off x="3119845" y="2197580"/>
            <a:ext cx="353430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1500" dirty="0">
                <a:ea typeface="+mn-ea"/>
                <a:cs typeface="Arial" pitchFamily="34" charset="0"/>
              </a:rPr>
              <a:t>We don’t have Dark Fibre between x and y.</a:t>
            </a:r>
            <a:br>
              <a:rPr lang="en-GB" sz="1500" dirty="0">
                <a:ea typeface="+mn-ea"/>
                <a:cs typeface="Arial" pitchFamily="34" charset="0"/>
              </a:rPr>
            </a:br>
            <a:r>
              <a:rPr lang="en-GB" sz="1500" dirty="0">
                <a:ea typeface="+mn-ea"/>
                <a:cs typeface="Arial" pitchFamily="34" charset="0"/>
              </a:rPr>
              <a:t>Let’s check with AssetHUB to see who has….</a:t>
            </a:r>
            <a:endParaRPr lang="en-US" sz="1500" dirty="0">
              <a:ea typeface="+mn-ea"/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962523-E5B7-47E8-8531-C9640961001A}"/>
              </a:ext>
            </a:extLst>
          </p:cNvPr>
          <p:cNvSpPr txBox="1"/>
          <p:nvPr/>
        </p:nvSpPr>
        <p:spPr bwMode="gray">
          <a:xfrm>
            <a:off x="3119845" y="3043040"/>
            <a:ext cx="33104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1500" dirty="0">
                <a:ea typeface="+mn-ea"/>
                <a:cs typeface="Arial" pitchFamily="34" charset="0"/>
              </a:rPr>
              <a:t>OK </a:t>
            </a:r>
            <a:r>
              <a:rPr lang="en-GB" sz="1500" dirty="0">
                <a:cs typeface="Arial" pitchFamily="34" charset="0"/>
              </a:rPr>
              <a:t>A</a:t>
            </a:r>
            <a:r>
              <a:rPr lang="en-GB" sz="1500" dirty="0">
                <a:ea typeface="+mn-ea"/>
                <a:cs typeface="Arial" pitchFamily="34" charset="0"/>
              </a:rPr>
              <a:t>lt.net A has Dark Fibre  between x and 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1B8BDAD-5F5F-4597-9A86-20CD997EC132}"/>
              </a:ext>
            </a:extLst>
          </p:cNvPr>
          <p:cNvSpPr txBox="1"/>
          <p:nvPr/>
        </p:nvSpPr>
        <p:spPr bwMode="gray">
          <a:xfrm>
            <a:off x="3119845" y="4003916"/>
            <a:ext cx="3310452" cy="323165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l" rtl="0"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500" dirty="0">
                <a:cs typeface="Arial" pitchFamily="34" charset="0"/>
              </a:rPr>
              <a:t>We</a:t>
            </a:r>
            <a:r>
              <a:rPr lang="en-US" sz="1500" kern="1200" dirty="0">
                <a:solidFill>
                  <a:schemeClr val="tx1"/>
                </a:solidFill>
                <a:ea typeface="+mn-ea"/>
                <a:cs typeface="Arial" pitchFamily="34" charset="0"/>
              </a:rPr>
              <a:t> accept the quote, here’s a PO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920EAA-3602-4C7B-A8B2-20562745A424}"/>
              </a:ext>
            </a:extLst>
          </p:cNvPr>
          <p:cNvSpPr txBox="1"/>
          <p:nvPr/>
        </p:nvSpPr>
        <p:spPr bwMode="gray">
          <a:xfrm>
            <a:off x="3119845" y="4503130"/>
            <a:ext cx="3310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500" kern="1200" dirty="0">
                <a:solidFill>
                  <a:schemeClr val="tx1"/>
                </a:solidFill>
                <a:ea typeface="+mn-ea"/>
                <a:cs typeface="Arial" pitchFamily="34" charset="0"/>
              </a:rPr>
              <a:t>Contract received &amp; stored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69332B-8007-4CD7-B32E-E10E7449E6FC}"/>
              </a:ext>
            </a:extLst>
          </p:cNvPr>
          <p:cNvSpPr txBox="1"/>
          <p:nvPr/>
        </p:nvSpPr>
        <p:spPr bwMode="gray">
          <a:xfrm>
            <a:off x="3119845" y="4886927"/>
            <a:ext cx="331045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</a:pPr>
            <a:r>
              <a:rPr lang="en-US" sz="1500" dirty="0">
                <a:latin typeface="+mn-lt"/>
              </a:rPr>
              <a:t>Dear End Customer - we can provide you with Dark Fibre between x and y for  </a:t>
            </a:r>
            <a:br>
              <a:rPr lang="en-US" sz="1500" dirty="0">
                <a:latin typeface="+mn-lt"/>
              </a:rPr>
            </a:br>
            <a:r>
              <a:rPr lang="en-US" sz="1500" dirty="0">
                <a:latin typeface="+mn-lt"/>
              </a:rPr>
              <a:t>£x/Year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6BCE524-8FBF-4B68-9B13-C056CD29E4AB}"/>
              </a:ext>
            </a:extLst>
          </p:cNvPr>
          <p:cNvCxnSpPr/>
          <p:nvPr/>
        </p:nvCxnSpPr>
        <p:spPr bwMode="gray">
          <a:xfrm>
            <a:off x="2992357" y="3012725"/>
            <a:ext cx="36084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98D62AD-7BBF-4C08-9066-16988E2CF7DA}"/>
              </a:ext>
            </a:extLst>
          </p:cNvPr>
          <p:cNvCxnSpPr/>
          <p:nvPr/>
        </p:nvCxnSpPr>
        <p:spPr bwMode="gray">
          <a:xfrm>
            <a:off x="2992357" y="3858185"/>
            <a:ext cx="36084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0A03F4F-2F81-4149-9441-3C79E8378E8B}"/>
              </a:ext>
            </a:extLst>
          </p:cNvPr>
          <p:cNvCxnSpPr/>
          <p:nvPr/>
        </p:nvCxnSpPr>
        <p:spPr bwMode="gray">
          <a:xfrm>
            <a:off x="2992357" y="4472814"/>
            <a:ext cx="36084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1579685-4406-4612-82B9-D0AB3CA6828E}"/>
              </a:ext>
            </a:extLst>
          </p:cNvPr>
          <p:cNvCxnSpPr/>
          <p:nvPr/>
        </p:nvCxnSpPr>
        <p:spPr bwMode="gray">
          <a:xfrm>
            <a:off x="2992357" y="4856611"/>
            <a:ext cx="36084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il: höger 15">
            <a:extLst>
              <a:ext uri="{FF2B5EF4-FFF2-40B4-BE49-F238E27FC236}">
                <a16:creationId xmlns:a16="http://schemas.microsoft.com/office/drawing/2014/main" id="{E724C6EA-4F1D-4683-9B8F-099EB19725B2}"/>
              </a:ext>
            </a:extLst>
          </p:cNvPr>
          <p:cNvSpPr/>
          <p:nvPr/>
        </p:nvSpPr>
        <p:spPr bwMode="gray">
          <a:xfrm>
            <a:off x="2657475" y="2380724"/>
            <a:ext cx="411570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1</a:t>
            </a:r>
          </a:p>
        </p:txBody>
      </p:sp>
      <p:sp>
        <p:nvSpPr>
          <p:cNvPr id="49" name="Pil: höger 15">
            <a:extLst>
              <a:ext uri="{FF2B5EF4-FFF2-40B4-BE49-F238E27FC236}">
                <a16:creationId xmlns:a16="http://schemas.microsoft.com/office/drawing/2014/main" id="{B81B6C12-EC8A-4D8C-A6C2-E14378157BFA}"/>
              </a:ext>
            </a:extLst>
          </p:cNvPr>
          <p:cNvSpPr/>
          <p:nvPr/>
        </p:nvSpPr>
        <p:spPr bwMode="gray">
          <a:xfrm flipH="1">
            <a:off x="6510697" y="3100750"/>
            <a:ext cx="491424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3</a:t>
            </a:r>
          </a:p>
        </p:txBody>
      </p:sp>
      <p:sp>
        <p:nvSpPr>
          <p:cNvPr id="51" name="Pil: höger 15">
            <a:extLst>
              <a:ext uri="{FF2B5EF4-FFF2-40B4-BE49-F238E27FC236}">
                <a16:creationId xmlns:a16="http://schemas.microsoft.com/office/drawing/2014/main" id="{C7A0B59C-DA8E-462C-9BB3-6408E32CD875}"/>
              </a:ext>
            </a:extLst>
          </p:cNvPr>
          <p:cNvSpPr/>
          <p:nvPr/>
        </p:nvSpPr>
        <p:spPr bwMode="gray">
          <a:xfrm flipH="1">
            <a:off x="6510697" y="3932050"/>
            <a:ext cx="491424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5</a:t>
            </a:r>
          </a:p>
        </p:txBody>
      </p:sp>
      <p:sp>
        <p:nvSpPr>
          <p:cNvPr id="53" name="Pil: höger 15">
            <a:extLst>
              <a:ext uri="{FF2B5EF4-FFF2-40B4-BE49-F238E27FC236}">
                <a16:creationId xmlns:a16="http://schemas.microsoft.com/office/drawing/2014/main" id="{61B63454-4CBD-4F91-A75C-778E28527B2B}"/>
              </a:ext>
            </a:extLst>
          </p:cNvPr>
          <p:cNvSpPr/>
          <p:nvPr/>
        </p:nvSpPr>
        <p:spPr bwMode="gray">
          <a:xfrm flipH="1">
            <a:off x="6510697" y="4507205"/>
            <a:ext cx="491424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7</a:t>
            </a:r>
          </a:p>
        </p:txBody>
      </p:sp>
      <p:sp>
        <p:nvSpPr>
          <p:cNvPr id="22" name="textruta 5">
            <a:extLst>
              <a:ext uri="{FF2B5EF4-FFF2-40B4-BE49-F238E27FC236}">
                <a16:creationId xmlns:a16="http://schemas.microsoft.com/office/drawing/2014/main" id="{D009EB32-0C88-4A16-94C5-24446863FB3E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9277190" y="1376362"/>
            <a:ext cx="2615326" cy="623887"/>
          </a:xfrm>
          <a:prstGeom prst="round2Same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r>
              <a:rPr lang="en-US" sz="1600" dirty="0"/>
              <a:t>Seller</a:t>
            </a:r>
            <a:r>
              <a:rPr lang="en-US" sz="1600" dirty="0">
                <a:noFill/>
              </a:rPr>
              <a:t>s</a:t>
            </a:r>
            <a:endParaRPr lang="en-US" sz="1400" dirty="0"/>
          </a:p>
        </p:txBody>
      </p:sp>
      <p:sp>
        <p:nvSpPr>
          <p:cNvPr id="27" name="textruta 5">
            <a:extLst>
              <a:ext uri="{FF2B5EF4-FFF2-40B4-BE49-F238E27FC236}">
                <a16:creationId xmlns:a16="http://schemas.microsoft.com/office/drawing/2014/main" id="{80BBFD3E-7F4E-495B-B0DE-650BE4A8484C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9277190" y="2000249"/>
            <a:ext cx="2615326" cy="405765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C17D57-E666-434A-9130-98A751EE4D62}"/>
              </a:ext>
            </a:extLst>
          </p:cNvPr>
          <p:cNvSpPr txBox="1"/>
          <p:nvPr/>
        </p:nvSpPr>
        <p:spPr bwMode="gray">
          <a:xfrm>
            <a:off x="9425070" y="2878489"/>
            <a:ext cx="2118033" cy="132343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l" rtl="0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1500" dirty="0">
                <a:ea typeface="+mn-ea"/>
                <a:cs typeface="Arial" pitchFamily="34" charset="0"/>
              </a:rPr>
              <a:t>Dear Buyer. You can rent Dark Fibre  between x and y from us for</a:t>
            </a:r>
            <a:br>
              <a:rPr lang="en-GB" sz="1500" dirty="0">
                <a:ea typeface="+mn-ea"/>
                <a:cs typeface="Arial" pitchFamily="34" charset="0"/>
              </a:rPr>
            </a:br>
            <a:r>
              <a:rPr lang="en-GB" sz="1500" dirty="0">
                <a:ea typeface="+mn-ea"/>
                <a:cs typeface="Arial" pitchFamily="34" charset="0"/>
              </a:rPr>
              <a:t>£x/Year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101922-570A-43CD-B374-8C44AB4B41B0}"/>
              </a:ext>
            </a:extLst>
          </p:cNvPr>
          <p:cNvSpPr txBox="1"/>
          <p:nvPr/>
        </p:nvSpPr>
        <p:spPr bwMode="gray">
          <a:xfrm>
            <a:off x="9425070" y="4489161"/>
            <a:ext cx="2327436" cy="3385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l" rtl="0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500" kern="1200" dirty="0">
                <a:solidFill>
                  <a:schemeClr val="tx1"/>
                </a:solidFill>
                <a:ea typeface="+mn-ea"/>
                <a:cs typeface="Arial" pitchFamily="34" charset="0"/>
              </a:rPr>
              <a:t>Contract received &amp; stored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93F9DA9-55DE-4E9F-8D66-9FC08546228A}"/>
              </a:ext>
            </a:extLst>
          </p:cNvPr>
          <p:cNvCxnSpPr/>
          <p:nvPr/>
        </p:nvCxnSpPr>
        <p:spPr bwMode="gray">
          <a:xfrm>
            <a:off x="9277190" y="4400221"/>
            <a:ext cx="23274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il: höger 15">
            <a:extLst>
              <a:ext uri="{FF2B5EF4-FFF2-40B4-BE49-F238E27FC236}">
                <a16:creationId xmlns:a16="http://schemas.microsoft.com/office/drawing/2014/main" id="{B1BF3275-4104-4A4C-A9EF-382A46D273AC}"/>
              </a:ext>
            </a:extLst>
          </p:cNvPr>
          <p:cNvSpPr/>
          <p:nvPr/>
        </p:nvSpPr>
        <p:spPr bwMode="gray">
          <a:xfrm>
            <a:off x="8875893" y="3540209"/>
            <a:ext cx="477984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4</a:t>
            </a:r>
          </a:p>
        </p:txBody>
      </p:sp>
      <p:sp>
        <p:nvSpPr>
          <p:cNvPr id="56" name="Pil: höger 15">
            <a:extLst>
              <a:ext uri="{FF2B5EF4-FFF2-40B4-BE49-F238E27FC236}">
                <a16:creationId xmlns:a16="http://schemas.microsoft.com/office/drawing/2014/main" id="{ADE0D469-DD65-4194-93DE-2F3C8FEFC2F9}"/>
              </a:ext>
            </a:extLst>
          </p:cNvPr>
          <p:cNvSpPr/>
          <p:nvPr/>
        </p:nvSpPr>
        <p:spPr bwMode="gray">
          <a:xfrm>
            <a:off x="8875893" y="4507205"/>
            <a:ext cx="477984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4C6FED-562B-4EF0-A094-0349CDE6613C}"/>
              </a:ext>
            </a:extLst>
          </p:cNvPr>
          <p:cNvSpPr txBox="1"/>
          <p:nvPr/>
        </p:nvSpPr>
        <p:spPr bwMode="gray">
          <a:xfrm>
            <a:off x="3119845" y="3501535"/>
            <a:ext cx="3310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GB" sz="1500" dirty="0">
                <a:ea typeface="+mn-ea"/>
                <a:cs typeface="Arial" pitchFamily="34" charset="0"/>
              </a:rPr>
              <a:t>Let’s ask them for a quote.</a:t>
            </a:r>
          </a:p>
        </p:txBody>
      </p:sp>
      <p:pic>
        <p:nvPicPr>
          <p:cNvPr id="5" name="Graphic 4" descr="Thumbs up sign with solid fill">
            <a:extLst>
              <a:ext uri="{FF2B5EF4-FFF2-40B4-BE49-F238E27FC236}">
                <a16:creationId xmlns:a16="http://schemas.microsoft.com/office/drawing/2014/main" id="{7AF4E995-C756-4CBE-960D-B3D6C9E105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6198" t="9430" r="23698" b="58018"/>
          <a:stretch/>
        </p:blipFill>
        <p:spPr>
          <a:xfrm>
            <a:off x="1464468" y="4731544"/>
            <a:ext cx="366712" cy="297656"/>
          </a:xfrm>
          <a:prstGeom prst="rect">
            <a:avLst/>
          </a:prstGeom>
        </p:spPr>
      </p:pic>
      <p:pic>
        <p:nvPicPr>
          <p:cNvPr id="58" name="Graphic 57" descr="Thumbs up sign with solid fill">
            <a:extLst>
              <a:ext uri="{FF2B5EF4-FFF2-40B4-BE49-F238E27FC236}">
                <a16:creationId xmlns:a16="http://schemas.microsoft.com/office/drawing/2014/main" id="{57C89F35-1B17-4EED-A5E4-8D8E3B41F4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250" t="41982"/>
          <a:stretch/>
        </p:blipFill>
        <p:spPr>
          <a:xfrm>
            <a:off x="1419224" y="5029200"/>
            <a:ext cx="628650" cy="530517"/>
          </a:xfrm>
          <a:prstGeom prst="rect">
            <a:avLst/>
          </a:prstGeom>
        </p:spPr>
      </p:pic>
      <p:pic>
        <p:nvPicPr>
          <p:cNvPr id="64" name="Graphic 63" descr="Thumbs up sign with solid fill">
            <a:extLst>
              <a:ext uri="{FF2B5EF4-FFF2-40B4-BE49-F238E27FC236}">
                <a16:creationId xmlns:a16="http://schemas.microsoft.com/office/drawing/2014/main" id="{038B9A7F-DBED-4C5C-987A-43AAD9E3B1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8750"/>
          <a:stretch/>
        </p:blipFill>
        <p:spPr>
          <a:xfrm>
            <a:off x="1133474" y="4645318"/>
            <a:ext cx="285750" cy="914400"/>
          </a:xfrm>
          <a:prstGeom prst="rect">
            <a:avLst/>
          </a:prstGeom>
        </p:spPr>
      </p:pic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1EF4D365-1107-434E-A6D0-5B2D31A8BCBF}"/>
              </a:ext>
            </a:extLst>
          </p:cNvPr>
          <p:cNvSpPr/>
          <p:nvPr/>
        </p:nvSpPr>
        <p:spPr>
          <a:xfrm>
            <a:off x="7002121" y="1376363"/>
            <a:ext cx="1873772" cy="4681537"/>
          </a:xfrm>
          <a:custGeom>
            <a:avLst/>
            <a:gdLst>
              <a:gd name="connsiteX0" fmla="*/ 941615 w 1873772"/>
              <a:gd name="connsiteY0" fmla="*/ 0 h 4681537"/>
              <a:gd name="connsiteX1" fmla="*/ 1614369 w 1873772"/>
              <a:gd name="connsiteY1" fmla="*/ 93224 h 4681537"/>
              <a:gd name="connsiteX2" fmla="*/ 1873772 w 1873772"/>
              <a:gd name="connsiteY2" fmla="*/ 186325 h 4681537"/>
              <a:gd name="connsiteX3" fmla="*/ 1873772 w 1873772"/>
              <a:gd name="connsiteY3" fmla="*/ 1011868 h 4681537"/>
              <a:gd name="connsiteX4" fmla="*/ 1873772 w 1873772"/>
              <a:gd name="connsiteY4" fmla="*/ 1376392 h 4681537"/>
              <a:gd name="connsiteX5" fmla="*/ 1873772 w 1873772"/>
              <a:gd name="connsiteY5" fmla="*/ 2201935 h 4681537"/>
              <a:gd name="connsiteX6" fmla="*/ 1873771 w 1873772"/>
              <a:gd name="connsiteY6" fmla="*/ 2201935 h 4681537"/>
              <a:gd name="connsiteX7" fmla="*/ 1873771 w 1873772"/>
              <a:gd name="connsiteY7" fmla="*/ 2910130 h 4681537"/>
              <a:gd name="connsiteX8" fmla="*/ 1873771 w 1873772"/>
              <a:gd name="connsiteY8" fmla="*/ 3735673 h 4681537"/>
              <a:gd name="connsiteX9" fmla="*/ 1873771 w 1873772"/>
              <a:gd name="connsiteY9" fmla="*/ 3855994 h 4681537"/>
              <a:gd name="connsiteX10" fmla="*/ 1873771 w 1873772"/>
              <a:gd name="connsiteY10" fmla="*/ 4681537 h 4681537"/>
              <a:gd name="connsiteX11" fmla="*/ 1815971 w 1873772"/>
              <a:gd name="connsiteY11" fmla="*/ 4656982 h 4681537"/>
              <a:gd name="connsiteX12" fmla="*/ 936886 w 1873772"/>
              <a:gd name="connsiteY12" fmla="*/ 4491310 h 4681537"/>
              <a:gd name="connsiteX13" fmla="*/ 57801 w 1873772"/>
              <a:gd name="connsiteY13" fmla="*/ 4656982 h 4681537"/>
              <a:gd name="connsiteX14" fmla="*/ 0 w 1873772"/>
              <a:gd name="connsiteY14" fmla="*/ 4681537 h 4681537"/>
              <a:gd name="connsiteX15" fmla="*/ 0 w 1873772"/>
              <a:gd name="connsiteY15" fmla="*/ 3855994 h 4681537"/>
              <a:gd name="connsiteX16" fmla="*/ 0 w 1873772"/>
              <a:gd name="connsiteY16" fmla="*/ 3735673 h 4681537"/>
              <a:gd name="connsiteX17" fmla="*/ 0 w 1873772"/>
              <a:gd name="connsiteY17" fmla="*/ 2910130 h 4681537"/>
              <a:gd name="connsiteX18" fmla="*/ 0 w 1873772"/>
              <a:gd name="connsiteY18" fmla="*/ 2201935 h 4681537"/>
              <a:gd name="connsiteX19" fmla="*/ 0 w 1873772"/>
              <a:gd name="connsiteY19" fmla="*/ 1967873 h 4681537"/>
              <a:gd name="connsiteX20" fmla="*/ 0 w 1873772"/>
              <a:gd name="connsiteY20" fmla="*/ 1376392 h 4681537"/>
              <a:gd name="connsiteX21" fmla="*/ 0 w 1873772"/>
              <a:gd name="connsiteY21" fmla="*/ 1142330 h 4681537"/>
              <a:gd name="connsiteX22" fmla="*/ 0 w 1873772"/>
              <a:gd name="connsiteY22" fmla="*/ 1022009 h 4681537"/>
              <a:gd name="connsiteX23" fmla="*/ 0 w 1873772"/>
              <a:gd name="connsiteY23" fmla="*/ 1013196 h 4681537"/>
              <a:gd name="connsiteX24" fmla="*/ 0 w 1873772"/>
              <a:gd name="connsiteY24" fmla="*/ 196466 h 4681537"/>
              <a:gd name="connsiteX25" fmla="*/ 0 w 1873772"/>
              <a:gd name="connsiteY25" fmla="*/ 187653 h 4681537"/>
              <a:gd name="connsiteX26" fmla="*/ 210849 w 1873772"/>
              <a:gd name="connsiteY26" fmla="*/ 110482 h 4681537"/>
              <a:gd name="connsiteX27" fmla="*/ 941615 w 1873772"/>
              <a:gd name="connsiteY27" fmla="*/ 0 h 468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73772" h="4681537">
                <a:moveTo>
                  <a:pt x="941615" y="0"/>
                </a:moveTo>
                <a:cubicBezTo>
                  <a:pt x="1174885" y="0"/>
                  <a:pt x="1400563" y="32502"/>
                  <a:pt x="1614369" y="93224"/>
                </a:cubicBezTo>
                <a:lnTo>
                  <a:pt x="1873772" y="186325"/>
                </a:lnTo>
                <a:lnTo>
                  <a:pt x="1873772" y="1011868"/>
                </a:lnTo>
                <a:lnTo>
                  <a:pt x="1873772" y="1376392"/>
                </a:lnTo>
                <a:lnTo>
                  <a:pt x="1873772" y="2201935"/>
                </a:lnTo>
                <a:lnTo>
                  <a:pt x="1873771" y="2201935"/>
                </a:lnTo>
                <a:lnTo>
                  <a:pt x="1873771" y="2910130"/>
                </a:lnTo>
                <a:lnTo>
                  <a:pt x="1873771" y="3735673"/>
                </a:lnTo>
                <a:lnTo>
                  <a:pt x="1873771" y="3855994"/>
                </a:lnTo>
                <a:lnTo>
                  <a:pt x="1873771" y="4681537"/>
                </a:lnTo>
                <a:lnTo>
                  <a:pt x="1815971" y="4656982"/>
                </a:lnTo>
                <a:cubicBezTo>
                  <a:pt x="1534992" y="4548830"/>
                  <a:pt x="1240429" y="4491310"/>
                  <a:pt x="936886" y="4491310"/>
                </a:cubicBezTo>
                <a:cubicBezTo>
                  <a:pt x="633342" y="4491310"/>
                  <a:pt x="338780" y="4548830"/>
                  <a:pt x="57801" y="4656982"/>
                </a:cubicBezTo>
                <a:lnTo>
                  <a:pt x="0" y="4681537"/>
                </a:lnTo>
                <a:lnTo>
                  <a:pt x="0" y="3855994"/>
                </a:lnTo>
                <a:lnTo>
                  <a:pt x="0" y="3735673"/>
                </a:lnTo>
                <a:lnTo>
                  <a:pt x="0" y="2910130"/>
                </a:lnTo>
                <a:lnTo>
                  <a:pt x="0" y="2201935"/>
                </a:lnTo>
                <a:lnTo>
                  <a:pt x="0" y="1967873"/>
                </a:lnTo>
                <a:lnTo>
                  <a:pt x="0" y="1376392"/>
                </a:lnTo>
                <a:lnTo>
                  <a:pt x="0" y="1142330"/>
                </a:lnTo>
                <a:lnTo>
                  <a:pt x="0" y="1022009"/>
                </a:lnTo>
                <a:lnTo>
                  <a:pt x="0" y="1013196"/>
                </a:lnTo>
                <a:lnTo>
                  <a:pt x="0" y="196466"/>
                </a:lnTo>
                <a:lnTo>
                  <a:pt x="0" y="187653"/>
                </a:lnTo>
                <a:lnTo>
                  <a:pt x="210849" y="110482"/>
                </a:lnTo>
                <a:cubicBezTo>
                  <a:pt x="441697" y="38680"/>
                  <a:pt x="687139" y="0"/>
                  <a:pt x="94161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DF3DBA90-7B8C-4555-BB11-5FBBFDD7865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3503647"/>
            <a:ext cx="634626" cy="63462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455BDB77-0B95-466F-B628-2FC01383FE9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413" y="3503647"/>
            <a:ext cx="634626" cy="634626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2FCB1882-0713-435F-94B3-F085947B04A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872" y="4290175"/>
            <a:ext cx="634626" cy="634626"/>
          </a:xfrm>
          <a:prstGeom prst="rect">
            <a:avLst/>
          </a:prstGeom>
        </p:spPr>
      </p:pic>
      <p:pic>
        <p:nvPicPr>
          <p:cNvPr id="65" name="m_455201282470422552101765EBF-0EA6-4F61-AC43-4FC091B1CC33">
            <a:extLst>
              <a:ext uri="{FF2B5EF4-FFF2-40B4-BE49-F238E27FC236}">
                <a16:creationId xmlns:a16="http://schemas.microsoft.com/office/drawing/2014/main" id="{8BAAC49C-02DF-4B82-BC19-47B90701DBD0}"/>
              </a:ext>
            </a:extLst>
          </p:cNvPr>
          <p:cNvPicPr/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413" y="4290175"/>
            <a:ext cx="634626" cy="63462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ubrik 1">
            <a:extLst>
              <a:ext uri="{FF2B5EF4-FFF2-40B4-BE49-F238E27FC236}">
                <a16:creationId xmlns:a16="http://schemas.microsoft.com/office/drawing/2014/main" id="{AF584263-2B7E-47DE-AB45-9CDAEB49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342229"/>
            <a:ext cx="10515600" cy="720725"/>
          </a:xfrm>
        </p:spPr>
        <p:txBody>
          <a:bodyPr/>
          <a:lstStyle/>
          <a:p>
            <a:r>
              <a:rPr lang="en-US" dirty="0" err="1"/>
              <a:t>AssetHUB</a:t>
            </a:r>
            <a:endParaRPr lang="en-US" dirty="0"/>
          </a:p>
        </p:txBody>
      </p:sp>
      <p:sp>
        <p:nvSpPr>
          <p:cNvPr id="67" name="Platshållare för text 3">
            <a:extLst>
              <a:ext uri="{FF2B5EF4-FFF2-40B4-BE49-F238E27FC236}">
                <a16:creationId xmlns:a16="http://schemas.microsoft.com/office/drawing/2014/main" id="{8CC4201A-3F83-4793-98C7-2D4C9E27CDE4}"/>
              </a:ext>
            </a:extLst>
          </p:cNvPr>
          <p:cNvSpPr txBox="1">
            <a:spLocks/>
          </p:cNvSpPr>
          <p:nvPr/>
        </p:nvSpPr>
        <p:spPr>
          <a:xfrm>
            <a:off x="587375" y="1017107"/>
            <a:ext cx="11017250" cy="28733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cap="all" dirty="0"/>
              <a:t>Customer Scenario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90A15B6-043C-474B-B65E-DBFCBC022AA2}"/>
              </a:ext>
            </a:extLst>
          </p:cNvPr>
          <p:cNvGrpSpPr/>
          <p:nvPr/>
        </p:nvGrpSpPr>
        <p:grpSpPr>
          <a:xfrm>
            <a:off x="7465155" y="2007747"/>
            <a:ext cx="950652" cy="852298"/>
            <a:chOff x="4828342" y="2181225"/>
            <a:chExt cx="950652" cy="852298"/>
          </a:xfrm>
        </p:grpSpPr>
        <p:pic>
          <p:nvPicPr>
            <p:cNvPr id="69" name="Picture 6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3A6DA1F8-DC10-4AB2-B7C0-FEB670C74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43"/>
            <a:stretch/>
          </p:blipFill>
          <p:spPr>
            <a:xfrm>
              <a:off x="4881668" y="2606002"/>
              <a:ext cx="844000" cy="427521"/>
            </a:xfrm>
            <a:prstGeom prst="rect">
              <a:avLst/>
            </a:prstGeom>
          </p:spPr>
        </p:pic>
        <p:pic>
          <p:nvPicPr>
            <p:cNvPr id="70" name="Picture 69" descr="Logo&#10;&#10;Description automatically generated">
              <a:extLst>
                <a:ext uri="{FF2B5EF4-FFF2-40B4-BE49-F238E27FC236}">
                  <a16:creationId xmlns:a16="http://schemas.microsoft.com/office/drawing/2014/main" id="{CBDC8E32-49A2-44F8-A06E-10B21745D9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035"/>
            <a:stretch/>
          </p:blipFill>
          <p:spPr>
            <a:xfrm>
              <a:off x="4828342" y="2181225"/>
              <a:ext cx="950652" cy="531981"/>
            </a:xfrm>
            <a:prstGeom prst="rect">
              <a:avLst/>
            </a:prstGeom>
          </p:spPr>
        </p:pic>
      </p:grpSp>
      <p:sp>
        <p:nvSpPr>
          <p:cNvPr id="45" name="Pil: höger 15">
            <a:extLst>
              <a:ext uri="{FF2B5EF4-FFF2-40B4-BE49-F238E27FC236}">
                <a16:creationId xmlns:a16="http://schemas.microsoft.com/office/drawing/2014/main" id="{CA269B66-179E-4ED3-9CE6-868E5141B184}"/>
              </a:ext>
            </a:extLst>
          </p:cNvPr>
          <p:cNvSpPr/>
          <p:nvPr/>
        </p:nvSpPr>
        <p:spPr bwMode="gray">
          <a:xfrm>
            <a:off x="6600824" y="2380724"/>
            <a:ext cx="459581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2</a:t>
            </a:r>
          </a:p>
        </p:txBody>
      </p:sp>
      <p:sp>
        <p:nvSpPr>
          <p:cNvPr id="50" name="Pil: höger 15">
            <a:extLst>
              <a:ext uri="{FF2B5EF4-FFF2-40B4-BE49-F238E27FC236}">
                <a16:creationId xmlns:a16="http://schemas.microsoft.com/office/drawing/2014/main" id="{2779BEBC-653C-47FF-AFE6-9EC1938CC6E6}"/>
              </a:ext>
            </a:extLst>
          </p:cNvPr>
          <p:cNvSpPr/>
          <p:nvPr/>
        </p:nvSpPr>
        <p:spPr bwMode="gray">
          <a:xfrm>
            <a:off x="6600824" y="3540209"/>
            <a:ext cx="459581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4</a:t>
            </a:r>
          </a:p>
        </p:txBody>
      </p:sp>
      <p:sp>
        <p:nvSpPr>
          <p:cNvPr id="48" name="Pil: höger 15">
            <a:extLst>
              <a:ext uri="{FF2B5EF4-FFF2-40B4-BE49-F238E27FC236}">
                <a16:creationId xmlns:a16="http://schemas.microsoft.com/office/drawing/2014/main" id="{45CB4998-A7A2-4E0A-AFC6-DAE9D776EA92}"/>
              </a:ext>
            </a:extLst>
          </p:cNvPr>
          <p:cNvSpPr/>
          <p:nvPr/>
        </p:nvSpPr>
        <p:spPr bwMode="gray">
          <a:xfrm flipH="1">
            <a:off x="8820150" y="3932050"/>
            <a:ext cx="457040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5</a:t>
            </a:r>
          </a:p>
        </p:txBody>
      </p:sp>
      <p:sp>
        <p:nvSpPr>
          <p:cNvPr id="54" name="Pil: höger 15">
            <a:extLst>
              <a:ext uri="{FF2B5EF4-FFF2-40B4-BE49-F238E27FC236}">
                <a16:creationId xmlns:a16="http://schemas.microsoft.com/office/drawing/2014/main" id="{B8ED974F-31D9-4437-8F01-7C7CD8DD1537}"/>
              </a:ext>
            </a:extLst>
          </p:cNvPr>
          <p:cNvSpPr/>
          <p:nvPr/>
        </p:nvSpPr>
        <p:spPr bwMode="gray">
          <a:xfrm>
            <a:off x="6600824" y="4192507"/>
            <a:ext cx="459581" cy="245770"/>
          </a:xfrm>
          <a:prstGeom prst="rightArrow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2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r>
              <a:rPr lang="en-US" sz="1600" dirty="0">
                <a:noFill/>
                <a:cs typeface="Arial" pitchFamily="34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6988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7" grpId="0" animBg="1"/>
      <p:bldP spid="28" grpId="0" animBg="1"/>
      <p:bldP spid="31" grpId="0"/>
      <p:bldP spid="38" grpId="0"/>
      <p:bldP spid="52" grpId="0"/>
      <p:bldP spid="57" grpId="0"/>
      <p:bldP spid="33" grpId="0" animBg="1"/>
      <p:bldP spid="49" grpId="0" animBg="1"/>
      <p:bldP spid="51" grpId="0" animBg="1"/>
      <p:bldP spid="53" grpId="0" animBg="1"/>
      <p:bldP spid="27" grpId="0" animBg="1"/>
      <p:bldP spid="37" grpId="0"/>
      <p:bldP spid="55" grpId="0"/>
      <p:bldP spid="46" grpId="0" animBg="1"/>
      <p:bldP spid="56" grpId="0" animBg="1"/>
      <p:bldP spid="45" grpId="0" animBg="1"/>
      <p:bldP spid="50" grpId="0" animBg="1"/>
      <p:bldP spid="48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F9279-2A46-4191-872C-30DC3AE7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31" y="533164"/>
            <a:ext cx="11017250" cy="43021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AssetHUB</a:t>
            </a:r>
            <a:r>
              <a:rPr lang="en-US" dirty="0"/>
              <a:t> Advantages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06312FB8-39E4-417A-8810-E5DB003A5A4C}"/>
              </a:ext>
            </a:extLst>
          </p:cNvPr>
          <p:cNvSpPr txBox="1"/>
          <p:nvPr/>
        </p:nvSpPr>
        <p:spPr bwMode="gray">
          <a:xfrm>
            <a:off x="7485856" y="3023741"/>
            <a:ext cx="9144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l" rtl="0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</a:pPr>
            <a:r>
              <a:rPr lang="en-US" sz="1600" dirty="0">
                <a:solidFill>
                  <a:schemeClr val="bg1"/>
                </a:solidFill>
                <a:ea typeface="+mn-ea"/>
                <a:cs typeface="Arial" pitchFamily="34" charset="0"/>
              </a:rPr>
              <a:t>Legal</a:t>
            </a:r>
            <a:endParaRPr lang="en-US" sz="1600" kern="1200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A06FDE0D-69AF-4998-B7A9-C71E31D763E8}"/>
              </a:ext>
            </a:extLst>
          </p:cNvPr>
          <p:cNvSpPr/>
          <p:nvPr/>
        </p:nvSpPr>
        <p:spPr bwMode="gray">
          <a:xfrm>
            <a:off x="3070225" y="3048000"/>
            <a:ext cx="1708149" cy="664910"/>
          </a:xfrm>
          <a:prstGeom prst="leftRightArrow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15" rotWithShape="0">
              <a:srgbClr val="000000">
                <a:alpha val="40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endParaRPr lang="en-US" sz="1600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Pil: höger 15">
            <a:extLst>
              <a:ext uri="{FF2B5EF4-FFF2-40B4-BE49-F238E27FC236}">
                <a16:creationId xmlns:a16="http://schemas.microsoft.com/office/drawing/2014/main" id="{B34ECC2C-CA6E-4403-9AF0-4A8079071EAF}"/>
              </a:ext>
            </a:extLst>
          </p:cNvPr>
          <p:cNvSpPr/>
          <p:nvPr/>
        </p:nvSpPr>
        <p:spPr bwMode="gray">
          <a:xfrm>
            <a:off x="7446962" y="3048000"/>
            <a:ext cx="1708149" cy="664910"/>
          </a:xfrm>
          <a:prstGeom prst="leftRightArrow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15" rotWithShape="0">
              <a:srgbClr val="000000">
                <a:alpha val="40000"/>
              </a:srgbClr>
            </a:outerShdw>
          </a:effec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</a:pPr>
            <a:endParaRPr lang="en-US" sz="1600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ruta 5">
            <a:extLst>
              <a:ext uri="{FF2B5EF4-FFF2-40B4-BE49-F238E27FC236}">
                <a16:creationId xmlns:a16="http://schemas.microsoft.com/office/drawing/2014/main" id="{DE516E18-B181-49A8-8F52-8B1CACB44DC7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4128865" y="5044932"/>
            <a:ext cx="3934269" cy="1717818"/>
          </a:xfrm>
          <a:prstGeom prst="round2SameRect">
            <a:avLst>
              <a:gd name="adj1" fmla="val 8249"/>
              <a:gd name="adj2" fmla="val 1011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15" rotWithShape="0">
              <a:srgbClr val="000000">
                <a:alpha val="40000"/>
              </a:srgbClr>
            </a:outerShdw>
          </a:effectLst>
        </p:spPr>
        <p:txBody>
          <a:bodyPr vert="horz" wrap="square" lIns="72000" tIns="72000" rIns="72000" bIns="72000" numCol="1" rtlCol="0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3200" dirty="0"/>
              <a:t>Market Benefits: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Efficient use of assets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Better coverage faster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Levelling up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Lower cost of deployment</a:t>
            </a:r>
            <a:endParaRPr lang="en-US" sz="2000" dirty="0"/>
          </a:p>
        </p:txBody>
      </p:sp>
      <p:sp>
        <p:nvSpPr>
          <p:cNvPr id="11" name="textruta 6">
            <a:extLst>
              <a:ext uri="{FF2B5EF4-FFF2-40B4-BE49-F238E27FC236}">
                <a16:creationId xmlns:a16="http://schemas.microsoft.com/office/drawing/2014/main" id="{D0CAE289-8D68-49C2-BC3C-05CD532FB5B6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587374" y="1665287"/>
            <a:ext cx="2361936" cy="3703125"/>
          </a:xfrm>
          <a:prstGeom prst="round2SameRect">
            <a:avLst>
              <a:gd name="adj1" fmla="val 8249"/>
              <a:gd name="adj2" fmla="val 1011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15" rotWithShape="0">
              <a:srgbClr val="000000">
                <a:alpha val="40000"/>
              </a:srgbClr>
            </a:outerShdw>
          </a:effectLst>
        </p:spPr>
        <p:txBody>
          <a:bodyPr vert="horz" wrap="square" lIns="180000" tIns="72000" rIns="144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 algn="l"/>
            <a:r>
              <a:rPr lang="en-US" sz="3600" dirty="0"/>
              <a:t>Buyers:</a:t>
            </a:r>
          </a:p>
          <a:p>
            <a:endParaRPr lang="en-US" dirty="0"/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Market transparency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Competitive price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One contract partner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Cost savings</a:t>
            </a:r>
          </a:p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D55BDEF-293A-487E-A185-D968F7F35EC1}"/>
              </a:ext>
            </a:extLst>
          </p:cNvPr>
          <p:cNvSpPr/>
          <p:nvPr/>
        </p:nvSpPr>
        <p:spPr>
          <a:xfrm>
            <a:off x="5141100" y="1164679"/>
            <a:ext cx="1873772" cy="3855994"/>
          </a:xfrm>
          <a:custGeom>
            <a:avLst/>
            <a:gdLst>
              <a:gd name="connsiteX0" fmla="*/ 1044707 w 2078920"/>
              <a:gd name="connsiteY0" fmla="*/ 0 h 4278163"/>
              <a:gd name="connsiteX1" fmla="*/ 1791116 w 2078920"/>
              <a:gd name="connsiteY1" fmla="*/ 103431 h 4278163"/>
              <a:gd name="connsiteX2" fmla="*/ 2078920 w 2078920"/>
              <a:gd name="connsiteY2" fmla="*/ 206724 h 4278163"/>
              <a:gd name="connsiteX3" fmla="*/ 2078920 w 2078920"/>
              <a:gd name="connsiteY3" fmla="*/ 1527084 h 4278163"/>
              <a:gd name="connsiteX4" fmla="*/ 2078919 w 2078920"/>
              <a:gd name="connsiteY4" fmla="*/ 1527084 h 4278163"/>
              <a:gd name="connsiteX5" fmla="*/ 2078919 w 2078920"/>
              <a:gd name="connsiteY5" fmla="*/ 3228742 h 4278163"/>
              <a:gd name="connsiteX6" fmla="*/ 2078919 w 2078920"/>
              <a:gd name="connsiteY6" fmla="*/ 4278163 h 4278163"/>
              <a:gd name="connsiteX7" fmla="*/ 2014791 w 2078920"/>
              <a:gd name="connsiteY7" fmla="*/ 4250919 h 4278163"/>
              <a:gd name="connsiteX8" fmla="*/ 1039460 w 2078920"/>
              <a:gd name="connsiteY8" fmla="*/ 4067109 h 4278163"/>
              <a:gd name="connsiteX9" fmla="*/ 64129 w 2078920"/>
              <a:gd name="connsiteY9" fmla="*/ 4250919 h 4278163"/>
              <a:gd name="connsiteX10" fmla="*/ 0 w 2078920"/>
              <a:gd name="connsiteY10" fmla="*/ 4278163 h 4278163"/>
              <a:gd name="connsiteX11" fmla="*/ 0 w 2078920"/>
              <a:gd name="connsiteY11" fmla="*/ 3228742 h 4278163"/>
              <a:gd name="connsiteX12" fmla="*/ 0 w 2078920"/>
              <a:gd name="connsiteY12" fmla="*/ 1527084 h 4278163"/>
              <a:gd name="connsiteX13" fmla="*/ 0 w 2078920"/>
              <a:gd name="connsiteY13" fmla="*/ 1267397 h 4278163"/>
              <a:gd name="connsiteX14" fmla="*/ 0 w 2078920"/>
              <a:gd name="connsiteY14" fmla="*/ 217976 h 4278163"/>
              <a:gd name="connsiteX15" fmla="*/ 0 w 2078920"/>
              <a:gd name="connsiteY15" fmla="*/ 208198 h 4278163"/>
              <a:gd name="connsiteX16" fmla="*/ 233933 w 2078920"/>
              <a:gd name="connsiteY16" fmla="*/ 122578 h 4278163"/>
              <a:gd name="connsiteX17" fmla="*/ 1044707 w 2078920"/>
              <a:gd name="connsiteY17" fmla="*/ 0 h 427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78920" h="4278163">
                <a:moveTo>
                  <a:pt x="1044707" y="0"/>
                </a:moveTo>
                <a:cubicBezTo>
                  <a:pt x="1303516" y="0"/>
                  <a:pt x="1553902" y="36061"/>
                  <a:pt x="1791116" y="103431"/>
                </a:cubicBezTo>
                <a:lnTo>
                  <a:pt x="2078920" y="206724"/>
                </a:lnTo>
                <a:lnTo>
                  <a:pt x="2078920" y="1527084"/>
                </a:lnTo>
                <a:lnTo>
                  <a:pt x="2078919" y="1527084"/>
                </a:lnTo>
                <a:lnTo>
                  <a:pt x="2078919" y="3228742"/>
                </a:lnTo>
                <a:lnTo>
                  <a:pt x="2078919" y="4278163"/>
                </a:lnTo>
                <a:lnTo>
                  <a:pt x="2014791" y="4250919"/>
                </a:lnTo>
                <a:cubicBezTo>
                  <a:pt x="1703049" y="4130927"/>
                  <a:pt x="1376236" y="4067109"/>
                  <a:pt x="1039460" y="4067109"/>
                </a:cubicBezTo>
                <a:cubicBezTo>
                  <a:pt x="702683" y="4067109"/>
                  <a:pt x="375871" y="4130927"/>
                  <a:pt x="64129" y="4250919"/>
                </a:cubicBezTo>
                <a:lnTo>
                  <a:pt x="0" y="4278163"/>
                </a:lnTo>
                <a:lnTo>
                  <a:pt x="0" y="3228742"/>
                </a:lnTo>
                <a:lnTo>
                  <a:pt x="0" y="1527084"/>
                </a:lnTo>
                <a:lnTo>
                  <a:pt x="0" y="1267397"/>
                </a:lnTo>
                <a:lnTo>
                  <a:pt x="0" y="217976"/>
                </a:lnTo>
                <a:lnTo>
                  <a:pt x="0" y="208198"/>
                </a:lnTo>
                <a:lnTo>
                  <a:pt x="233933" y="122578"/>
                </a:lnTo>
                <a:cubicBezTo>
                  <a:pt x="490056" y="42915"/>
                  <a:pt x="762370" y="0"/>
                  <a:pt x="104470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E30DB8B-56E4-4990-A8F8-FF75BD2F25A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19" y="3001915"/>
            <a:ext cx="634626" cy="6346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6ECD69-2C67-4DF3-9ADB-520853FEDB1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60" y="3001915"/>
            <a:ext cx="634626" cy="6346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B068F64-A222-4439-BC55-1AB13689812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19" y="3788443"/>
            <a:ext cx="634626" cy="634626"/>
          </a:xfrm>
          <a:prstGeom prst="rect">
            <a:avLst/>
          </a:prstGeom>
        </p:spPr>
      </p:pic>
      <p:sp>
        <p:nvSpPr>
          <p:cNvPr id="23" name="textruta 5">
            <a:extLst>
              <a:ext uri="{FF2B5EF4-FFF2-40B4-BE49-F238E27FC236}">
                <a16:creationId xmlns:a16="http://schemas.microsoft.com/office/drawing/2014/main" id="{5A7FED3D-EF10-4887-955E-D9A3045B27E5}"/>
              </a:ext>
            </a:extLst>
          </p:cNvPr>
          <p:cNvSpPr txBox="1">
            <a:spLocks noChangeAspect="1"/>
          </p:cNvSpPr>
          <p:nvPr/>
        </p:nvSpPr>
        <p:spPr bwMode="gray">
          <a:xfrm>
            <a:off x="9452344" y="1663699"/>
            <a:ext cx="2211337" cy="3703125"/>
          </a:xfrm>
          <a:prstGeom prst="round2SameRect">
            <a:avLst>
              <a:gd name="adj1" fmla="val 8249"/>
              <a:gd name="adj2" fmla="val 1011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50800" dist="38100" dir="2700015" rotWithShape="0">
              <a:srgbClr val="000000">
                <a:alpha val="40000"/>
              </a:srgbClr>
            </a:outerShdw>
          </a:effectLst>
        </p:spPr>
        <p:txBody>
          <a:bodyPr vert="horz" wrap="square" lIns="180000" tIns="72000" rIns="144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defRPr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pPr algn="l"/>
            <a:r>
              <a:rPr lang="en-US" sz="3600" dirty="0"/>
              <a:t>Sellers:</a:t>
            </a:r>
          </a:p>
          <a:p>
            <a:endParaRPr lang="en-US" dirty="0"/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Additional sales channel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Efficient use of assets</a:t>
            </a:r>
          </a:p>
          <a:p>
            <a:pPr marL="180975" indent="-180975" algn="l"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dirty="0"/>
              <a:t>New revenue opportunities</a:t>
            </a:r>
          </a:p>
          <a:p>
            <a:pPr algn="l">
              <a:spcBef>
                <a:spcPts val="400"/>
              </a:spcBef>
              <a:buClrTx/>
            </a:pPr>
            <a:endParaRPr lang="en-US" sz="1600" dirty="0"/>
          </a:p>
          <a:p>
            <a:endParaRPr lang="en-US" dirty="0"/>
          </a:p>
        </p:txBody>
      </p:sp>
      <p:pic>
        <p:nvPicPr>
          <p:cNvPr id="24" name="m_455201282470422552101765EBF-0EA6-4F61-AC43-4FC091B1CC33">
            <a:extLst>
              <a:ext uri="{FF2B5EF4-FFF2-40B4-BE49-F238E27FC236}">
                <a16:creationId xmlns:a16="http://schemas.microsoft.com/office/drawing/2014/main" id="{D6EA6E6F-BF76-4368-B3A0-0A67DB7C2928}"/>
              </a:ext>
            </a:extLst>
          </p:cNvPr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660" y="3788443"/>
            <a:ext cx="634626" cy="6346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D3FCC962-7866-4061-9CF3-0E081979A1F7}"/>
              </a:ext>
            </a:extLst>
          </p:cNvPr>
          <p:cNvGrpSpPr/>
          <p:nvPr/>
        </p:nvGrpSpPr>
        <p:grpSpPr>
          <a:xfrm>
            <a:off x="5602660" y="1552013"/>
            <a:ext cx="950652" cy="852298"/>
            <a:chOff x="4828342" y="2181225"/>
            <a:chExt cx="950652" cy="852298"/>
          </a:xfrm>
        </p:grpSpPr>
        <p:pic>
          <p:nvPicPr>
            <p:cNvPr id="25" name="Picture 2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041E9BC-1655-44E3-8AB4-61520FFFBB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43"/>
            <a:stretch/>
          </p:blipFill>
          <p:spPr>
            <a:xfrm>
              <a:off x="4881668" y="2606002"/>
              <a:ext cx="844000" cy="427521"/>
            </a:xfrm>
            <a:prstGeom prst="rect">
              <a:avLst/>
            </a:prstGeom>
          </p:spPr>
        </p:pic>
        <p:pic>
          <p:nvPicPr>
            <p:cNvPr id="26" name="Picture 25" descr="Logo&#10;&#10;Description automatically generated">
              <a:extLst>
                <a:ext uri="{FF2B5EF4-FFF2-40B4-BE49-F238E27FC236}">
                  <a16:creationId xmlns:a16="http://schemas.microsoft.com/office/drawing/2014/main" id="{A0C655EE-040E-461B-B3D8-52813D974F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2035"/>
            <a:stretch/>
          </p:blipFill>
          <p:spPr>
            <a:xfrm>
              <a:off x="4828342" y="2181225"/>
              <a:ext cx="950652" cy="531981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95622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30F8AC-A08D-4EC0-8E07-E2EFB15D0CF9}"/>
              </a:ext>
            </a:extLst>
          </p:cNvPr>
          <p:cNvSpPr txBox="1">
            <a:spLocks/>
          </p:cNvSpPr>
          <p:nvPr/>
        </p:nvSpPr>
        <p:spPr>
          <a:xfrm>
            <a:off x="313477" y="100888"/>
            <a:ext cx="5380546" cy="72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7B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lnSpc>
                <a:spcPct val="85000"/>
              </a:lnSpc>
              <a:spcAft>
                <a:spcPts val="600"/>
              </a:spcAft>
              <a:defRPr/>
            </a:pPr>
            <a:r>
              <a:rPr lang="en-GB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AssetHUB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what’s next?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4253AE-165D-4A12-BD59-100F5DD8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12" y="959643"/>
            <a:ext cx="11377278" cy="488056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DCIA Winner – with Dorset Council, BCP Council, Hampshire Council</a:t>
            </a:r>
          </a:p>
          <a:p>
            <a:pPr lvl="1"/>
            <a:r>
              <a:rPr lang="en-GB" dirty="0"/>
              <a:t>Plus OS, CTIL, WIG, Cellnex and others</a:t>
            </a:r>
          </a:p>
          <a:p>
            <a:r>
              <a:rPr lang="en-GB" dirty="0"/>
              <a:t>Utility Infrastructure</a:t>
            </a:r>
          </a:p>
          <a:p>
            <a:pPr lvl="1"/>
            <a:r>
              <a:rPr lang="en-GB" dirty="0"/>
              <a:t>Fibre in Water – already mapping existing water infrastructure for potential use</a:t>
            </a:r>
          </a:p>
          <a:p>
            <a:pPr lvl="1"/>
            <a:r>
              <a:rPr lang="en-GB" dirty="0"/>
              <a:t>Disused gas network infrastructure</a:t>
            </a:r>
          </a:p>
          <a:p>
            <a:pPr lvl="1"/>
            <a:r>
              <a:rPr lang="en-GB" dirty="0"/>
              <a:t>Power Networks? Important for telecoms</a:t>
            </a:r>
          </a:p>
          <a:p>
            <a:r>
              <a:rPr lang="en-GB" dirty="0"/>
              <a:t>IoT Sensors and supporting infrastructure (needs more fibre)</a:t>
            </a:r>
          </a:p>
          <a:p>
            <a:r>
              <a:rPr lang="en-GB" dirty="0"/>
              <a:t>5G sites &amp; networks</a:t>
            </a:r>
          </a:p>
          <a:p>
            <a:r>
              <a:rPr lang="en-GB" dirty="0"/>
              <a:t>5G Buoys (no fibre but needs a network &amp; infrastructure!)</a:t>
            </a:r>
          </a:p>
          <a:p>
            <a:r>
              <a:rPr lang="en-GB" dirty="0"/>
              <a:t>NUAR?</a:t>
            </a:r>
          </a:p>
          <a:p>
            <a:r>
              <a:rPr lang="en-GB" dirty="0"/>
              <a:t>APIs?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interested, please contact me - Rob@asset-hub.co.uk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8066D8-F0B5-4A73-8A01-F520E7939A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C5C2CD9-2986-4FDF-B688-E80A0E0E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85977"/>
            <a:ext cx="9144000" cy="1095575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The Award-Winning Asset and Connectivity Marketplace</a:t>
            </a:r>
          </a:p>
          <a:p>
            <a:r>
              <a:rPr lang="en-GB" dirty="0">
                <a:solidFill>
                  <a:schemeClr val="bg1"/>
                </a:solidFill>
              </a:rPr>
              <a:t>Rob Leenderts – Founder &amp; MD</a:t>
            </a:r>
          </a:p>
          <a:p>
            <a:r>
              <a:rPr lang="en-GB" dirty="0">
                <a:solidFill>
                  <a:schemeClr val="bg1"/>
                </a:solidFill>
              </a:rPr>
              <a:t>Rob@asset-hub.co.uk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928773-B01B-429A-ADEB-F8805AF28832}"/>
              </a:ext>
            </a:extLst>
          </p:cNvPr>
          <p:cNvGrpSpPr/>
          <p:nvPr/>
        </p:nvGrpSpPr>
        <p:grpSpPr>
          <a:xfrm>
            <a:off x="421418" y="402060"/>
            <a:ext cx="3026515" cy="1078250"/>
            <a:chOff x="8999911" y="5057775"/>
            <a:chExt cx="3026515" cy="107825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A495731B-F6B1-4DA7-8EE6-7D18B8F33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9911" y="5057775"/>
              <a:ext cx="3026515" cy="845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8D4866-063D-4839-8D6F-49C8852555C2}"/>
                </a:ext>
              </a:extLst>
            </p:cNvPr>
            <p:cNvSpPr txBox="1"/>
            <p:nvPr/>
          </p:nvSpPr>
          <p:spPr>
            <a:xfrm>
              <a:off x="8999911" y="5859026"/>
              <a:ext cx="3026515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b="1" i="1" dirty="0">
                  <a:solidFill>
                    <a:srgbClr val="FF0000"/>
                  </a:solidFill>
                </a:rPr>
                <a:t>Award Winner</a:t>
              </a:r>
            </a:p>
          </p:txBody>
        </p:sp>
      </p:grpSp>
      <p:pic>
        <p:nvPicPr>
          <p:cNvPr id="10" name="Picture 2" descr="Change of name for DCMS - GOV.UK">
            <a:extLst>
              <a:ext uri="{FF2B5EF4-FFF2-40B4-BE49-F238E27FC236}">
                <a16:creationId xmlns:a16="http://schemas.microsoft.com/office/drawing/2014/main" id="{A36D9392-02A2-4FD8-BEC6-ADAD2F2A0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373" y="37576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C21A8E-7F82-4330-ABBA-10C2912CB903}"/>
              </a:ext>
            </a:extLst>
          </p:cNvPr>
          <p:cNvSpPr txBox="1"/>
          <p:nvPr/>
        </p:nvSpPr>
        <p:spPr>
          <a:xfrm>
            <a:off x="421418" y="1601105"/>
            <a:ext cx="3026515" cy="6740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The Barrier Removal Award - Winner: 5G Rural Dorset &amp; AssetHUB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C10C6C-2432-4330-9F5C-D10ED6497C87}"/>
              </a:ext>
            </a:extLst>
          </p:cNvPr>
          <p:cNvSpPr txBox="1"/>
          <p:nvPr/>
        </p:nvSpPr>
        <p:spPr>
          <a:xfrm>
            <a:off x="9035373" y="2384530"/>
            <a:ext cx="2619375" cy="4801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Proxima Nova"/>
              </a:rPr>
              <a:t>DCIA Winner: Dorset Council &amp; AssetHUB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  <a:sym typeface="Proxima Nova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B3FAAFB-6E7A-4C7C-8D04-1377CF741454}"/>
              </a:ext>
            </a:extLst>
          </p:cNvPr>
          <p:cNvSpPr txBox="1">
            <a:spLocks/>
          </p:cNvSpPr>
          <p:nvPr/>
        </p:nvSpPr>
        <p:spPr>
          <a:xfrm>
            <a:off x="1418315" y="2658193"/>
            <a:ext cx="9144000" cy="1286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bg1"/>
                </a:solidFill>
              </a:rPr>
              <a:t>Thankyou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CE02E78-E4C0-44BA-B3F3-59A7C746E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3052" y="4218027"/>
            <a:ext cx="2905056" cy="82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4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419C-73AB-4EB0-A6B8-E48E776A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Product Matrix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3CFD5-D65E-4F97-BCC1-B1D968ADEDF4}"/>
              </a:ext>
            </a:extLst>
          </p:cNvPr>
          <p:cNvSpPr/>
          <p:nvPr/>
        </p:nvSpPr>
        <p:spPr>
          <a:xfrm>
            <a:off x="714376" y="1295400"/>
            <a:ext cx="9043986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Connectivity Access Products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6B9495-F9B7-420E-A1D1-4CBB6E26E843}"/>
              </a:ext>
            </a:extLst>
          </p:cNvPr>
          <p:cNvSpPr/>
          <p:nvPr/>
        </p:nvSpPr>
        <p:spPr>
          <a:xfrm>
            <a:off x="9910762" y="1295400"/>
            <a:ext cx="1743075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Site Access Products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9C27D2-560D-4911-9D01-924BDCA74C88}"/>
              </a:ext>
            </a:extLst>
          </p:cNvPr>
          <p:cNvSpPr/>
          <p:nvPr/>
        </p:nvSpPr>
        <p:spPr>
          <a:xfrm>
            <a:off x="714375" y="1883689"/>
            <a:ext cx="3571875" cy="663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Passive Access</a:t>
            </a:r>
          </a:p>
          <a:p>
            <a:pPr algn="ctr"/>
            <a:r>
              <a:rPr lang="en-GB" dirty="0"/>
              <a:t>Duct and Dark Fibre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6AB2DC-1EBA-4E82-A3B6-3602F38764E4}"/>
              </a:ext>
            </a:extLst>
          </p:cNvPr>
          <p:cNvSpPr/>
          <p:nvPr/>
        </p:nvSpPr>
        <p:spPr>
          <a:xfrm>
            <a:off x="4419599" y="1883689"/>
            <a:ext cx="3633789" cy="663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Active Access</a:t>
            </a:r>
          </a:p>
          <a:p>
            <a:pPr algn="ctr"/>
            <a:r>
              <a:rPr lang="en-GB" dirty="0"/>
              <a:t>Ethernet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910BB8-C42A-4388-9AE8-6F4BA00F1A75}"/>
              </a:ext>
            </a:extLst>
          </p:cNvPr>
          <p:cNvSpPr/>
          <p:nvPr/>
        </p:nvSpPr>
        <p:spPr>
          <a:xfrm>
            <a:off x="8201025" y="1883689"/>
            <a:ext cx="1562100" cy="663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Wavelength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2E8E0C-D69C-415E-A72F-84F666ACB00E}"/>
              </a:ext>
            </a:extLst>
          </p:cNvPr>
          <p:cNvSpPr/>
          <p:nvPr/>
        </p:nvSpPr>
        <p:spPr>
          <a:xfrm>
            <a:off x="9910762" y="1883689"/>
            <a:ext cx="1743075" cy="663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Site &amp; Node Access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FBFD77-6C85-4351-841E-D6B15FE2BEFA}"/>
              </a:ext>
            </a:extLst>
          </p:cNvPr>
          <p:cNvSpPr/>
          <p:nvPr/>
        </p:nvSpPr>
        <p:spPr>
          <a:xfrm>
            <a:off x="714375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Dark Fibre Standard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170881-45AD-4288-AD49-AC3A4123BB94}"/>
              </a:ext>
            </a:extLst>
          </p:cNvPr>
          <p:cNvSpPr/>
          <p:nvPr/>
        </p:nvSpPr>
        <p:spPr>
          <a:xfrm>
            <a:off x="1628775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Dark Fibre Premium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3B2479-B488-49B8-B362-76A2BFB5E250}"/>
              </a:ext>
            </a:extLst>
          </p:cNvPr>
          <p:cNvSpPr/>
          <p:nvPr/>
        </p:nvSpPr>
        <p:spPr>
          <a:xfrm>
            <a:off x="2543175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Duct Access Standard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7EFC2A-E20F-4842-A081-4022CF6D0DE2}"/>
              </a:ext>
            </a:extLst>
          </p:cNvPr>
          <p:cNvSpPr/>
          <p:nvPr/>
        </p:nvSpPr>
        <p:spPr>
          <a:xfrm>
            <a:off x="3457575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Duct Access Premium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A91E01-276C-4031-88A0-8F1423FF46EC}"/>
              </a:ext>
            </a:extLst>
          </p:cNvPr>
          <p:cNvSpPr/>
          <p:nvPr/>
        </p:nvSpPr>
        <p:spPr>
          <a:xfrm>
            <a:off x="4419599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Ethernet Light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E546AF-9E75-45AD-B2C8-2667466AB30C}"/>
              </a:ext>
            </a:extLst>
          </p:cNvPr>
          <p:cNvSpPr/>
          <p:nvPr/>
        </p:nvSpPr>
        <p:spPr>
          <a:xfrm>
            <a:off x="5333999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Ethernet Medium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01E7B4-BF1F-4AF3-B981-7080A8877643}"/>
              </a:ext>
            </a:extLst>
          </p:cNvPr>
          <p:cNvSpPr/>
          <p:nvPr/>
        </p:nvSpPr>
        <p:spPr>
          <a:xfrm>
            <a:off x="6281736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Ethernet Premium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9FF03E-98B8-4A16-AAF5-DD47C87402D6}"/>
              </a:ext>
            </a:extLst>
          </p:cNvPr>
          <p:cNvSpPr/>
          <p:nvPr/>
        </p:nvSpPr>
        <p:spPr>
          <a:xfrm>
            <a:off x="7229473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Carrier Ethernet MEF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BACDC6-DB52-446A-BC8E-4F822DC5FD08}"/>
              </a:ext>
            </a:extLst>
          </p:cNvPr>
          <p:cNvSpPr/>
          <p:nvPr/>
        </p:nvSpPr>
        <p:spPr>
          <a:xfrm>
            <a:off x="8201025" y="2695575"/>
            <a:ext cx="704849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Passive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94402E-5456-473F-BE97-8E257549FA2F}"/>
              </a:ext>
            </a:extLst>
          </p:cNvPr>
          <p:cNvSpPr/>
          <p:nvPr/>
        </p:nvSpPr>
        <p:spPr>
          <a:xfrm>
            <a:off x="9058274" y="2695575"/>
            <a:ext cx="700088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Active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4AC79C-F4B3-4C98-881A-B19C2FC0DF1C}"/>
              </a:ext>
            </a:extLst>
          </p:cNvPr>
          <p:cNvSpPr/>
          <p:nvPr/>
        </p:nvSpPr>
        <p:spPr>
          <a:xfrm>
            <a:off x="9910762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Site Access Area Node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A7FD69-B58F-446A-ABDA-0C2C6FBE0619}"/>
              </a:ext>
            </a:extLst>
          </p:cNvPr>
          <p:cNvSpPr/>
          <p:nvPr/>
        </p:nvSpPr>
        <p:spPr>
          <a:xfrm>
            <a:off x="10825162" y="2695575"/>
            <a:ext cx="828675" cy="4762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Site Access </a:t>
            </a:r>
            <a:r>
              <a:rPr lang="en-GB" sz="1100" dirty="0" err="1"/>
              <a:t>MeetMe</a:t>
            </a:r>
            <a:endParaRPr lang="en-GB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9AB469-8E61-430A-ABBE-E417C7873BE8}"/>
              </a:ext>
            </a:extLst>
          </p:cNvPr>
          <p:cNvSpPr txBox="1"/>
          <p:nvPr/>
        </p:nvSpPr>
        <p:spPr>
          <a:xfrm>
            <a:off x="5528" y="1381125"/>
            <a:ext cx="7088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Product </a:t>
            </a:r>
          </a:p>
          <a:p>
            <a:r>
              <a:rPr lang="en-GB" sz="1100" b="1" dirty="0"/>
              <a:t>Category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FF8E6B-C2EC-49CF-B450-81BB84D56094}"/>
              </a:ext>
            </a:extLst>
          </p:cNvPr>
          <p:cNvSpPr txBox="1"/>
          <p:nvPr/>
        </p:nvSpPr>
        <p:spPr>
          <a:xfrm>
            <a:off x="0" y="2038350"/>
            <a:ext cx="6767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Product </a:t>
            </a:r>
          </a:p>
          <a:p>
            <a:r>
              <a:rPr lang="en-GB" sz="1100" b="1" dirty="0"/>
              <a:t>Type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BD19DE-6E0E-453B-956E-0D14E77AE7F7}"/>
              </a:ext>
            </a:extLst>
          </p:cNvPr>
          <p:cNvSpPr txBox="1"/>
          <p:nvPr/>
        </p:nvSpPr>
        <p:spPr>
          <a:xfrm>
            <a:off x="0" y="2802895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Product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F3765E-F228-45F1-84BC-5AAED3E85867}"/>
              </a:ext>
            </a:extLst>
          </p:cNvPr>
          <p:cNvSpPr txBox="1"/>
          <p:nvPr/>
        </p:nvSpPr>
        <p:spPr>
          <a:xfrm>
            <a:off x="5528" y="3435980"/>
            <a:ext cx="6767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Product </a:t>
            </a:r>
          </a:p>
          <a:p>
            <a:r>
              <a:rPr lang="en-GB" sz="1100" b="1" dirty="0"/>
              <a:t>Variant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5CCA3D-33DB-422C-B429-9ABDE576F436}"/>
              </a:ext>
            </a:extLst>
          </p:cNvPr>
          <p:cNvSpPr/>
          <p:nvPr/>
        </p:nvSpPr>
        <p:spPr>
          <a:xfrm>
            <a:off x="714374" y="3390617"/>
            <a:ext cx="828675" cy="476250"/>
          </a:xfrm>
          <a:prstGeom prst="rect">
            <a:avLst/>
          </a:prstGeom>
          <a:solidFill>
            <a:srgbClr val="6D7A8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Mono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7AA63A-E24A-477D-B529-2672566BEBD9}"/>
              </a:ext>
            </a:extLst>
          </p:cNvPr>
          <p:cNvSpPr/>
          <p:nvPr/>
        </p:nvSpPr>
        <p:spPr>
          <a:xfrm>
            <a:off x="1628775" y="3390334"/>
            <a:ext cx="828675" cy="476250"/>
          </a:xfrm>
          <a:prstGeom prst="rect">
            <a:avLst/>
          </a:prstGeom>
          <a:solidFill>
            <a:srgbClr val="6D7A8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Pair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94ED03-2FBB-4A5B-9B50-5757D033FA41}"/>
              </a:ext>
            </a:extLst>
          </p:cNvPr>
          <p:cNvSpPr/>
          <p:nvPr/>
        </p:nvSpPr>
        <p:spPr>
          <a:xfrm>
            <a:off x="2543175" y="3390900"/>
            <a:ext cx="828675" cy="476250"/>
          </a:xfrm>
          <a:prstGeom prst="rect">
            <a:avLst/>
          </a:prstGeom>
          <a:solidFill>
            <a:srgbClr val="6D7A8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Mono</a:t>
            </a:r>
          </a:p>
          <a:p>
            <a:pPr algn="ctr"/>
            <a:r>
              <a:rPr lang="en-GB" sz="1100" dirty="0"/>
              <a:t>Redundant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A07816C-AA01-4306-AA4B-B4F36D3BDA6E}"/>
              </a:ext>
            </a:extLst>
          </p:cNvPr>
          <p:cNvSpPr/>
          <p:nvPr/>
        </p:nvSpPr>
        <p:spPr>
          <a:xfrm>
            <a:off x="3457576" y="3390617"/>
            <a:ext cx="828675" cy="476250"/>
          </a:xfrm>
          <a:prstGeom prst="rect">
            <a:avLst/>
          </a:prstGeom>
          <a:solidFill>
            <a:srgbClr val="6D7A89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Pair Redundant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FA24E6-AB91-488E-A654-88BE3A62E2C5}"/>
              </a:ext>
            </a:extLst>
          </p:cNvPr>
          <p:cNvSpPr/>
          <p:nvPr/>
        </p:nvSpPr>
        <p:spPr>
          <a:xfrm>
            <a:off x="714375" y="4035914"/>
            <a:ext cx="10939461" cy="47625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GB" dirty="0"/>
              <a:t>Technical Specifications (per product)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754116-769F-461C-A6EA-95708837A413}"/>
              </a:ext>
            </a:extLst>
          </p:cNvPr>
          <p:cNvSpPr/>
          <p:nvPr/>
        </p:nvSpPr>
        <p:spPr>
          <a:xfrm>
            <a:off x="714376" y="4719028"/>
            <a:ext cx="10939461" cy="47625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n-GB" dirty="0"/>
              <a:t>Variables (per product)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54669F9-DC33-4173-97A2-C29D3052FF6B}"/>
              </a:ext>
            </a:extLst>
          </p:cNvPr>
          <p:cNvSpPr txBox="1"/>
          <p:nvPr/>
        </p:nvSpPr>
        <p:spPr>
          <a:xfrm>
            <a:off x="-18283" y="4127154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Attributes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567BD7-64BB-4914-9510-B1BBF86F81A1}"/>
              </a:ext>
            </a:extLst>
          </p:cNvPr>
          <p:cNvSpPr txBox="1"/>
          <p:nvPr/>
        </p:nvSpPr>
        <p:spPr>
          <a:xfrm>
            <a:off x="-30540" y="4807438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Variables</a:t>
            </a:r>
          </a:p>
        </p:txBody>
      </p:sp>
      <p:sp>
        <p:nvSpPr>
          <p:cNvPr id="36" name="Rubrik 1">
            <a:extLst>
              <a:ext uri="{FF2B5EF4-FFF2-40B4-BE49-F238E27FC236}">
                <a16:creationId xmlns:a16="http://schemas.microsoft.com/office/drawing/2014/main" id="{EB3A42CE-6668-4342-B8DB-A21CF13EBFD5}"/>
              </a:ext>
            </a:extLst>
          </p:cNvPr>
          <p:cNvSpPr txBox="1">
            <a:spLocks/>
          </p:cNvSpPr>
          <p:nvPr/>
        </p:nvSpPr>
        <p:spPr bwMode="auto">
          <a:xfrm>
            <a:off x="2628900" y="5482724"/>
            <a:ext cx="2705099" cy="576644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150781" tIns="75390" rIns="150781" bIns="753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v-SE" sz="1200" b="1" kern="0" dirty="0">
                <a:solidFill>
                  <a:schemeClr val="bg1"/>
                </a:solidFill>
              </a:rPr>
              <a:t>Attributes are fixed characteristics</a:t>
            </a:r>
          </a:p>
          <a:p>
            <a:r>
              <a:rPr lang="sv-SE" sz="1200" b="1" kern="0" dirty="0">
                <a:solidFill>
                  <a:schemeClr val="bg1"/>
                </a:solidFill>
              </a:rPr>
              <a:t>that cannot be changed</a:t>
            </a:r>
          </a:p>
        </p:txBody>
      </p:sp>
      <p:sp>
        <p:nvSpPr>
          <p:cNvPr id="37" name="Rubrik 1">
            <a:extLst>
              <a:ext uri="{FF2B5EF4-FFF2-40B4-BE49-F238E27FC236}">
                <a16:creationId xmlns:a16="http://schemas.microsoft.com/office/drawing/2014/main" id="{138F4D6B-333A-467B-8F52-DB4290DB1B07}"/>
              </a:ext>
            </a:extLst>
          </p:cNvPr>
          <p:cNvSpPr txBox="1">
            <a:spLocks/>
          </p:cNvSpPr>
          <p:nvPr/>
        </p:nvSpPr>
        <p:spPr bwMode="auto">
          <a:xfrm>
            <a:off x="6353175" y="5482723"/>
            <a:ext cx="2705099" cy="576646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150781" tIns="75390" rIns="150781" bIns="7539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v-SE" sz="1200" b="1" kern="0" dirty="0">
                <a:solidFill>
                  <a:schemeClr val="bg1"/>
                </a:solidFill>
              </a:rPr>
              <a:t>Variable are selectable </a:t>
            </a:r>
          </a:p>
          <a:p>
            <a:r>
              <a:rPr lang="sv-SE" sz="1200" b="1" kern="0" dirty="0">
                <a:solidFill>
                  <a:schemeClr val="bg1"/>
                </a:solidFill>
              </a:rPr>
              <a:t>features for a product</a:t>
            </a:r>
          </a:p>
        </p:txBody>
      </p:sp>
    </p:spTree>
    <p:extLst>
      <p:ext uri="{BB962C8B-B14F-4D97-AF65-F5344CB8AC3E}">
        <p14:creationId xmlns:p14="http://schemas.microsoft.com/office/powerpoint/2010/main" val="33312965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NUSPRESNAME" val="https://kapris-my.sharepoint.com/personal/niclas_kapris_se/Documents/Kapris Niclas/1 JOBB AKTUELLT Niclas/Digpro_229/J-3769_N_Jan-22_Digpro FIX_BS/kundmaterial/FIX Niclas Jan 13 2022.pptx"/>
  <p:tag name="MANUSSLIDENR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NUSPRESNAME" val="https://kapris-my.sharepoint.com/personal/niclas_kapris_se/Documents/Kapris Niclas/1 JOBB AKTUELLT Niclas/Digpro_229/J-3769_N_Jan-22_Digpro FIX_BS/kundmaterial/FIX Niclas Jan 13 2022.pptx"/>
  <p:tag name="MANUSSLIDENR" val="7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BEBC1F0287A428637E3DC56C919D0" ma:contentTypeVersion="13" ma:contentTypeDescription="Create a new document." ma:contentTypeScope="" ma:versionID="54600a8edd1e922be70e907561f2e524">
  <xsd:schema xmlns:xsd="http://www.w3.org/2001/XMLSchema" xmlns:xs="http://www.w3.org/2001/XMLSchema" xmlns:p="http://schemas.microsoft.com/office/2006/metadata/properties" xmlns:ns2="a5994a73-6371-43d2-9a7b-2b968bfc71c2" xmlns:ns3="b244370b-a44e-4acc-b404-131b4345d250" targetNamespace="http://schemas.microsoft.com/office/2006/metadata/properties" ma:root="true" ma:fieldsID="bc9ca46a373e104da269332283be2f75" ns2:_="" ns3:_="">
    <xsd:import namespace="a5994a73-6371-43d2-9a7b-2b968bfc71c2"/>
    <xsd:import namespace="b244370b-a44e-4acc-b404-131b4345d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94a73-6371-43d2-9a7b-2b968bfc7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4370b-a44e-4acc-b404-131b4345d25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85342B-010C-4EFB-9D07-7D80FC7B7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994a73-6371-43d2-9a7b-2b968bfc71c2"/>
    <ds:schemaRef ds:uri="b244370b-a44e-4acc-b404-131b4345d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AF4EE-D277-4385-ABA8-B5FEA6678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A689E5-6F06-45C2-84E6-56CC4C11BE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700</Words>
  <Application>Microsoft Office PowerPoint</Application>
  <PresentationFormat>Widescreen</PresentationFormat>
  <Paragraphs>169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AssetHUB</vt:lpstr>
      <vt:lpstr>AssetHUB Advantages</vt:lpstr>
      <vt:lpstr>PowerPoint Presentation</vt:lpstr>
      <vt:lpstr>PowerPoint Presentation</vt:lpstr>
      <vt:lpstr>Product Matrix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Niclas Lindholm</dc:creator>
  <cp:lastModifiedBy>Rob Leenderts</cp:lastModifiedBy>
  <cp:revision>298</cp:revision>
  <cp:lastPrinted>2018-06-25T12:48:12Z</cp:lastPrinted>
  <dcterms:created xsi:type="dcterms:W3CDTF">2018-04-19T13:08:01Z</dcterms:created>
  <dcterms:modified xsi:type="dcterms:W3CDTF">2022-02-23T14:40:01Z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0x010100491BEBC1F0287A428637E3DC56C919D0</vt:lpwstr>
  </property>
</Properties>
</file>