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4"/>
  </p:sldMasterIdLst>
  <p:notesMasterIdLst>
    <p:notesMasterId r:id="rId5"/>
  </p:notesMasterIdLst>
  <p:sldIdLst>
    <p:sldId id="256" r:id="rId6"/>
    <p:sldId id="257" r:id="rId7"/>
    <p:sldId id="258" r:id="rId8"/>
    <p:sldId id="259" r:id="rId9"/>
    <p:sldId id="260" r:id="rId10"/>
    <p:sldId id="261" r:id="rId11"/>
  </p:sldIdLst>
  <p:sldSz cy="5143500" cx="9144000"/>
  <p:notesSz cx="6742100" cy="9872650"/>
  <p:embeddedFontLst>
    <p:embeddedFont>
      <p:font typeface="Roboto"/>
      <p:regular r:id="rId12"/>
      <p:bold r:id="rId13"/>
      <p:italic r:id="rId14"/>
      <p:boldItalic r:id="rId15"/>
    </p:embeddedFont>
    <p:embeddedFont>
      <p:font typeface="PT Sans Narrow"/>
      <p:regular r:id="rId16"/>
      <p:bold r:id="rId1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80">
          <p15:clr>
            <a:srgbClr val="A4A3A4"/>
          </p15:clr>
        </p15:guide>
        <p15:guide id="2" orient="horz" pos="181">
          <p15:clr>
            <a:srgbClr val="9AA0A6"/>
          </p15:clr>
        </p15:guide>
        <p15:guide id="3" pos="5328">
          <p15:clr>
            <a:srgbClr val="9AA0A6"/>
          </p15:clr>
        </p15:guide>
        <p15:guide id="4" orient="horz" pos="324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p:guide pos="181" orient="horz"/>
        <p:guide pos="5328"/>
        <p:guide pos="3240" orient="horz"/>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font" Target="fonts/Roboto-bold.fntdata"/><Relationship Id="rId12" Type="http://schemas.openxmlformats.org/officeDocument/2006/relationships/font" Target="fonts/Roboto-regular.fntdata"/><Relationship Id="rId15" Type="http://schemas.openxmlformats.org/officeDocument/2006/relationships/font" Target="fonts/Roboto-boldItalic.fntdata"/><Relationship Id="rId14" Type="http://schemas.openxmlformats.org/officeDocument/2006/relationships/font" Target="fonts/Roboto-italic.fntdata"/><Relationship Id="rId17" Type="http://schemas.openxmlformats.org/officeDocument/2006/relationships/font" Target="fonts/PTSansNarrow-bold.fntdata"/><Relationship Id="rId16" Type="http://schemas.openxmlformats.org/officeDocument/2006/relationships/font" Target="fonts/PTSansNarrow-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21582" cy="49534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18971" y="0"/>
            <a:ext cx="2921582" cy="49534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408739" y="1233488"/>
            <a:ext cx="5924700" cy="3332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74212" y="4751219"/>
            <a:ext cx="5393690" cy="3887361"/>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9377317"/>
            <a:ext cx="2921582" cy="49534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18971" y="9377317"/>
            <a:ext cx="2921582" cy="49534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796cc04eda_0_40:notes"/>
          <p:cNvSpPr/>
          <p:nvPr>
            <p:ph idx="2" type="sldImg"/>
          </p:nvPr>
        </p:nvSpPr>
        <p:spPr>
          <a:xfrm>
            <a:off x="408739" y="1233488"/>
            <a:ext cx="5924700" cy="33321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796cc04eda_0_40:notes"/>
          <p:cNvSpPr txBox="1"/>
          <p:nvPr>
            <p:ph idx="1" type="body"/>
          </p:nvPr>
        </p:nvSpPr>
        <p:spPr>
          <a:xfrm>
            <a:off x="674212" y="4751219"/>
            <a:ext cx="5393700" cy="3887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g796cc04eda_0_40:notes"/>
          <p:cNvSpPr txBox="1"/>
          <p:nvPr>
            <p:ph idx="12" type="sldNum"/>
          </p:nvPr>
        </p:nvSpPr>
        <p:spPr>
          <a:xfrm>
            <a:off x="3818971" y="9377317"/>
            <a:ext cx="2921700" cy="4953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916d040ed2_0_98:notes"/>
          <p:cNvSpPr/>
          <p:nvPr>
            <p:ph idx="2" type="sldImg"/>
          </p:nvPr>
        </p:nvSpPr>
        <p:spPr>
          <a:xfrm>
            <a:off x="408739" y="1233488"/>
            <a:ext cx="5924700" cy="33321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916d040ed2_0_98:notes"/>
          <p:cNvSpPr txBox="1"/>
          <p:nvPr>
            <p:ph idx="1" type="body"/>
          </p:nvPr>
        </p:nvSpPr>
        <p:spPr>
          <a:xfrm>
            <a:off x="674212" y="4751219"/>
            <a:ext cx="5393700" cy="3887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Good Morning / Afternoon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My name is XXXX from the 5G Testbeds &amp; Trials Programme in DCMS and I am delighted to be here today to talk to about the programme and what we have </a:t>
            </a:r>
            <a:r>
              <a:rPr lang="en-US"/>
              <a:t>achieved</a:t>
            </a:r>
            <a:r>
              <a:rPr lang="en-US"/>
              <a:t> so far. </a:t>
            </a:r>
            <a:endParaRPr/>
          </a:p>
        </p:txBody>
      </p:sp>
      <p:sp>
        <p:nvSpPr>
          <p:cNvPr id="299" name="Google Shape;299;g916d040ed2_0_98:notes"/>
          <p:cNvSpPr txBox="1"/>
          <p:nvPr>
            <p:ph idx="12" type="sldNum"/>
          </p:nvPr>
        </p:nvSpPr>
        <p:spPr>
          <a:xfrm>
            <a:off x="3818971" y="9377317"/>
            <a:ext cx="2921700" cy="4953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94909ae97a_0_51:notes"/>
          <p:cNvSpPr/>
          <p:nvPr>
            <p:ph idx="2" type="sldImg"/>
          </p:nvPr>
        </p:nvSpPr>
        <p:spPr>
          <a:xfrm>
            <a:off x="408739" y="1233488"/>
            <a:ext cx="5924700" cy="33321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94909ae97a_0_51:notes"/>
          <p:cNvSpPr txBox="1"/>
          <p:nvPr>
            <p:ph idx="1" type="body"/>
          </p:nvPr>
        </p:nvSpPr>
        <p:spPr>
          <a:xfrm>
            <a:off x="674212" y="4751219"/>
            <a:ext cx="5393700" cy="38874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t>So what are our </a:t>
            </a:r>
            <a:r>
              <a:rPr lang="en-US" sz="1100"/>
              <a:t>successes</a:t>
            </a:r>
            <a:r>
              <a:rPr lang="en-US" sz="1100"/>
              <a:t> so far </a:t>
            </a:r>
            <a:endParaRPr sz="1100"/>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rPr lang="en-US" sz="1100"/>
              <a:t>●To date there have been 34 successful projects from six competitions. Between them, they cover 14 different sectors, including agritech, healthcare, manufacturing, creative industries and public services. Some of the programme key project successes are outlined below:</a:t>
            </a:r>
            <a:endParaRPr sz="1100"/>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rPr lang="en-US" sz="1100" u="sng"/>
              <a:t>International impacts</a:t>
            </a:r>
            <a:endParaRPr sz="1100" u="sng"/>
          </a:p>
          <a:p>
            <a:pPr indent="0" lvl="0" marL="0" rtl="0" algn="l">
              <a:lnSpc>
                <a:spcPct val="115000"/>
              </a:lnSpc>
              <a:spcBef>
                <a:spcPts val="0"/>
              </a:spcBef>
              <a:spcAft>
                <a:spcPts val="0"/>
              </a:spcAft>
              <a:buClr>
                <a:schemeClr val="dk1"/>
              </a:buClr>
              <a:buSzPts val="1100"/>
              <a:buFont typeface="Arial"/>
              <a:buNone/>
            </a:pPr>
            <a:r>
              <a:t/>
            </a:r>
            <a:endParaRPr sz="1100" u="sng"/>
          </a:p>
          <a:p>
            <a:pPr indent="0" lvl="0" marL="0" rtl="0" algn="l">
              <a:lnSpc>
                <a:spcPct val="115000"/>
              </a:lnSpc>
              <a:spcBef>
                <a:spcPts val="0"/>
              </a:spcBef>
              <a:spcAft>
                <a:spcPts val="0"/>
              </a:spcAft>
              <a:buClr>
                <a:schemeClr val="dk1"/>
              </a:buClr>
              <a:buSzPts val="1100"/>
              <a:buFont typeface="Arial"/>
              <a:buNone/>
            </a:pPr>
            <a:r>
              <a:rPr lang="en-US" sz="1100"/>
              <a:t>● The 5GTT programme innovation model has gained international recognition with other countries looking to follow our innovative approach to investing in 5G.  </a:t>
            </a:r>
            <a:endParaRPr sz="1100"/>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rPr lang="en-US" sz="1100"/>
              <a:t>Our international success is demonstrated in our work linking South Korean businesses to pilot 5G technology across the Seoul and Glasgow metro systems the joint project supports businesses in the two countries to develop and test 5G applications that explore new experiences for tourists and commuters on public transport. Furthering trade opportunities for UK companies in South Korea</a:t>
            </a:r>
            <a:endParaRPr sz="1100"/>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rPr lang="en-US" sz="1100"/>
              <a:t>●ESA joint competition launched in July </a:t>
            </a:r>
            <a:r>
              <a:rPr lang="en-US" sz="1100">
                <a:solidFill>
                  <a:srgbClr val="FFFFFF"/>
                </a:solidFill>
              </a:rPr>
              <a:t>Space and 5G Convergence: Transport &amp; Logistics which is currently live. DCMS is working with UKSA and ESA to assess bids for the competition.</a:t>
            </a:r>
            <a:endParaRPr sz="1100">
              <a:solidFill>
                <a:srgbClr val="FFFFFF"/>
              </a:solidFill>
            </a:endParaRPr>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rPr lang="en-US" sz="1100" u="sng"/>
              <a:t>National successes</a:t>
            </a:r>
            <a:endParaRPr sz="1100" u="sng"/>
          </a:p>
          <a:p>
            <a:pPr indent="0" lvl="0" marL="0" rtl="0" algn="l">
              <a:lnSpc>
                <a:spcPct val="115000"/>
              </a:lnSpc>
              <a:spcBef>
                <a:spcPts val="0"/>
              </a:spcBef>
              <a:spcAft>
                <a:spcPts val="0"/>
              </a:spcAft>
              <a:buClr>
                <a:schemeClr val="dk1"/>
              </a:buClr>
              <a:buSzPts val="1100"/>
              <a:buFont typeface="Arial"/>
              <a:buNone/>
            </a:pPr>
            <a:r>
              <a:t/>
            </a:r>
            <a:endParaRPr sz="1100" u="sng"/>
          </a:p>
          <a:p>
            <a:pPr indent="0" lvl="0" marL="0" rtl="0" algn="l">
              <a:lnSpc>
                <a:spcPct val="115000"/>
              </a:lnSpc>
              <a:spcBef>
                <a:spcPts val="0"/>
              </a:spcBef>
              <a:spcAft>
                <a:spcPts val="0"/>
              </a:spcAft>
              <a:buClr>
                <a:schemeClr val="dk1"/>
              </a:buClr>
              <a:buSzPts val="1100"/>
              <a:buFont typeface="Arial"/>
              <a:buNone/>
            </a:pPr>
            <a:r>
              <a:rPr lang="en-US" sz="1100"/>
              <a:t>●Closer to home, the 5GTT Programme continuously engages and supports OGDs whether it’s supporting Ministerial dialogue to tackle specific challenges or facilitating discussions through joint working groups</a:t>
            </a:r>
            <a:endParaRPr sz="1100"/>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rPr lang="en-US" sz="1100"/>
              <a:t>●This approach has been successful in shaping the policies and priorities of OGDs through sharing lessons learned from the initial portfolio of projects.</a:t>
            </a:r>
            <a:endParaRPr sz="1100"/>
          </a:p>
          <a:p>
            <a:pPr indent="0" lvl="0" marL="0" rtl="0" algn="l">
              <a:lnSpc>
                <a:spcPct val="115000"/>
              </a:lnSpc>
              <a:spcBef>
                <a:spcPts val="0"/>
              </a:spcBef>
              <a:spcAft>
                <a:spcPts val="0"/>
              </a:spcAft>
              <a:buClr>
                <a:schemeClr val="dk1"/>
              </a:buClr>
              <a:buSzPts val="1100"/>
              <a:buFont typeface="Arial"/>
              <a:buNone/>
            </a:pPr>
            <a:r>
              <a:rPr lang="en-US" sz="1100"/>
              <a:t> </a:t>
            </a:r>
            <a:endParaRPr sz="1100"/>
          </a:p>
          <a:p>
            <a:pPr indent="0" lvl="0" marL="0" rtl="0" algn="l">
              <a:lnSpc>
                <a:spcPct val="115000"/>
              </a:lnSpc>
              <a:spcBef>
                <a:spcPts val="0"/>
              </a:spcBef>
              <a:spcAft>
                <a:spcPts val="0"/>
              </a:spcAft>
              <a:buClr>
                <a:schemeClr val="dk1"/>
              </a:buClr>
              <a:buSzPts val="1100"/>
              <a:buFont typeface="Arial"/>
              <a:buNone/>
            </a:pPr>
            <a:r>
              <a:rPr lang="en-US" sz="1100"/>
              <a:t>●The work done by UK5G has had a huge impact on the interest in 5G and a (the programme has received?) very strong cross sector representation. </a:t>
            </a:r>
            <a:endParaRPr sz="1100"/>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rPr lang="en-US" sz="1100"/>
              <a:t>●The success of the 5G Create competition has been based on implementing a range of learnings accrued from previous competitions and funding awards run by the 5GTT programme. </a:t>
            </a:r>
            <a:endParaRPr sz="1100"/>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rPr lang="en-US" sz="1100"/>
              <a:t>●The competition was designed in consultation with UK5G, who advised that a market-led open-call was the best next step for the programme. As a result we have </a:t>
            </a:r>
            <a:endParaRPr sz="1100"/>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rPr lang="en-US" sz="1100"/>
              <a:t>● Within the programme and as the programme has progressed, we are seeing real 5G technical evolution from early R&amp;D to real-world implementation- which shows how valuable the programme has been in building confidence in 5G tech across the UK.  E.g. proposals in 5G Create are building on the tech that was very immature in the early phases of the programme and this shows that supporting the exploration of this technology in </a:t>
            </a:r>
            <a:r>
              <a:rPr lang="en-US" sz="1100"/>
              <a:t>its</a:t>
            </a:r>
            <a:r>
              <a:rPr lang="en-US" sz="1100"/>
              <a:t> early state has allowed 5G-related use cases to quickly mature and become reality.</a:t>
            </a:r>
            <a:endParaRPr sz="1100"/>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
        <p:nvSpPr>
          <p:cNvPr id="308" name="Google Shape;308;g94909ae97a_0_51:notes"/>
          <p:cNvSpPr txBox="1"/>
          <p:nvPr>
            <p:ph idx="12" type="sldNum"/>
          </p:nvPr>
        </p:nvSpPr>
        <p:spPr>
          <a:xfrm>
            <a:off x="3818971" y="9377317"/>
            <a:ext cx="2921700" cy="4953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94909ae97a_0_74:notes"/>
          <p:cNvSpPr/>
          <p:nvPr>
            <p:ph idx="2" type="sldImg"/>
          </p:nvPr>
        </p:nvSpPr>
        <p:spPr>
          <a:xfrm>
            <a:off x="408739" y="1233488"/>
            <a:ext cx="5924700" cy="33321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94909ae97a_0_74:notes"/>
          <p:cNvSpPr txBox="1"/>
          <p:nvPr>
            <p:ph idx="1" type="body"/>
          </p:nvPr>
        </p:nvSpPr>
        <p:spPr>
          <a:xfrm>
            <a:off x="674212" y="4751219"/>
            <a:ext cx="5393700" cy="38874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30000"/>
              </a:lnSpc>
              <a:spcBef>
                <a:spcPts val="0"/>
              </a:spcBef>
              <a:spcAft>
                <a:spcPts val="0"/>
              </a:spcAft>
              <a:buNone/>
            </a:pPr>
            <a:r>
              <a:t/>
            </a:r>
            <a:endParaRPr sz="1100"/>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t/>
            </a:r>
            <a:endParaRPr sz="1100">
              <a:solidFill>
                <a:srgbClr val="2222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100">
              <a:solidFill>
                <a:srgbClr val="2222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100"/>
          </a:p>
        </p:txBody>
      </p:sp>
      <p:sp>
        <p:nvSpPr>
          <p:cNvPr id="316" name="Google Shape;316;g94909ae97a_0_74:notes"/>
          <p:cNvSpPr txBox="1"/>
          <p:nvPr>
            <p:ph idx="12" type="sldNum"/>
          </p:nvPr>
        </p:nvSpPr>
        <p:spPr>
          <a:xfrm>
            <a:off x="3818971" y="9377317"/>
            <a:ext cx="2921700" cy="4953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1493795f10_0_1:notes"/>
          <p:cNvSpPr/>
          <p:nvPr>
            <p:ph idx="2" type="sldImg"/>
          </p:nvPr>
        </p:nvSpPr>
        <p:spPr>
          <a:xfrm>
            <a:off x="408739" y="1233488"/>
            <a:ext cx="5924700" cy="33321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11493795f10_0_1:notes"/>
          <p:cNvSpPr txBox="1"/>
          <p:nvPr>
            <p:ph idx="1" type="body"/>
          </p:nvPr>
        </p:nvSpPr>
        <p:spPr>
          <a:xfrm>
            <a:off x="674212" y="4751219"/>
            <a:ext cx="5393700" cy="38874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30000"/>
              </a:lnSpc>
              <a:spcBef>
                <a:spcPts val="0"/>
              </a:spcBef>
              <a:spcAft>
                <a:spcPts val="0"/>
              </a:spcAft>
              <a:buNone/>
            </a:pPr>
            <a:r>
              <a:t/>
            </a:r>
            <a:endParaRPr sz="1100"/>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t/>
            </a:r>
            <a:endParaRPr sz="1100">
              <a:solidFill>
                <a:srgbClr val="2222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100">
              <a:solidFill>
                <a:srgbClr val="2222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100"/>
          </a:p>
        </p:txBody>
      </p:sp>
      <p:sp>
        <p:nvSpPr>
          <p:cNvPr id="324" name="Google Shape;324;g11493795f10_0_1:notes"/>
          <p:cNvSpPr txBox="1"/>
          <p:nvPr>
            <p:ph idx="12" type="sldNum"/>
          </p:nvPr>
        </p:nvSpPr>
        <p:spPr>
          <a:xfrm>
            <a:off x="3818971" y="9377317"/>
            <a:ext cx="2921700" cy="4953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1493795f10_1_6:notes"/>
          <p:cNvSpPr txBox="1"/>
          <p:nvPr>
            <p:ph idx="1" type="body"/>
          </p:nvPr>
        </p:nvSpPr>
        <p:spPr>
          <a:xfrm>
            <a:off x="674212" y="4751219"/>
            <a:ext cx="5393700" cy="3887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g11493795f10_1_6:notes"/>
          <p:cNvSpPr/>
          <p:nvPr>
            <p:ph idx="2" type="sldImg"/>
          </p:nvPr>
        </p:nvSpPr>
        <p:spPr>
          <a:xfrm>
            <a:off x="408739" y="1233488"/>
            <a:ext cx="5924700" cy="3332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CMS - Cover I" showMasterSp="0">
  <p:cSld name="DCMS - Cover I">
    <p:spTree>
      <p:nvGrpSpPr>
        <p:cNvPr id="13" name="Shape 13"/>
        <p:cNvGrpSpPr/>
        <p:nvPr/>
      </p:nvGrpSpPr>
      <p:grpSpPr>
        <a:xfrm>
          <a:off x="0" y="0"/>
          <a:ext cx="0" cy="0"/>
          <a:chOff x="0" y="0"/>
          <a:chExt cx="0" cy="0"/>
        </a:xfrm>
      </p:grpSpPr>
      <p:pic>
        <p:nvPicPr>
          <p:cNvPr id="14" name="Google Shape;14;p2"/>
          <p:cNvPicPr preferRelativeResize="0"/>
          <p:nvPr/>
        </p:nvPicPr>
        <p:blipFill>
          <a:blip r:embed="rId2">
            <a:alphaModFix/>
          </a:blip>
          <a:stretch>
            <a:fillRect/>
          </a:stretch>
        </p:blipFill>
        <p:spPr>
          <a:xfrm>
            <a:off x="4572018" y="0"/>
            <a:ext cx="4571988" cy="5143500"/>
          </a:xfrm>
          <a:prstGeom prst="rect">
            <a:avLst/>
          </a:prstGeom>
          <a:noFill/>
          <a:ln>
            <a:noFill/>
          </a:ln>
        </p:spPr>
      </p:pic>
      <p:sp>
        <p:nvSpPr>
          <p:cNvPr id="15" name="Google Shape;15;p2"/>
          <p:cNvSpPr/>
          <p:nvPr/>
        </p:nvSpPr>
        <p:spPr>
          <a:xfrm>
            <a:off x="4371928" y="0"/>
            <a:ext cx="5247900" cy="5143500"/>
          </a:xfrm>
          <a:prstGeom prst="rect">
            <a:avLst/>
          </a:prstGeom>
          <a:solidFill>
            <a:srgbClr val="FFFFFF">
              <a:alpha val="8380"/>
            </a:srgbClr>
          </a:solidFill>
          <a:ln>
            <a:noFill/>
          </a:ln>
        </p:spPr>
        <p:txBody>
          <a:bodyPr anchorCtr="0" anchor="ctr" bIns="80900" lIns="80900" spcFirstLastPara="1" rIns="80900" wrap="square" tIns="80900">
            <a:noAutofit/>
          </a:bodyPr>
          <a:lstStyle/>
          <a:p>
            <a:pPr indent="0" lvl="0" marL="0" marR="0" rtl="0" algn="l">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p:txBody>
      </p:sp>
      <p:pic>
        <p:nvPicPr>
          <p:cNvPr id="16" name="Google Shape;16;p2"/>
          <p:cNvPicPr preferRelativeResize="0"/>
          <p:nvPr/>
        </p:nvPicPr>
        <p:blipFill rotWithShape="1">
          <a:blip r:embed="rId3">
            <a:alphaModFix/>
          </a:blip>
          <a:srcRect b="0" l="0" r="0" t="0"/>
          <a:stretch/>
        </p:blipFill>
        <p:spPr>
          <a:xfrm>
            <a:off x="414690" y="295275"/>
            <a:ext cx="1238624" cy="853969"/>
          </a:xfrm>
          <a:prstGeom prst="rect">
            <a:avLst/>
          </a:prstGeom>
          <a:noFill/>
          <a:ln>
            <a:noFill/>
          </a:ln>
        </p:spPr>
      </p:pic>
      <p:sp>
        <p:nvSpPr>
          <p:cNvPr id="17" name="Google Shape;17;p2"/>
          <p:cNvSpPr txBox="1"/>
          <p:nvPr>
            <p:ph idx="1" type="body"/>
          </p:nvPr>
        </p:nvSpPr>
        <p:spPr>
          <a:xfrm>
            <a:off x="411080" y="2552276"/>
            <a:ext cx="3960900" cy="487500"/>
          </a:xfrm>
          <a:prstGeom prst="rect">
            <a:avLst/>
          </a:prstGeom>
          <a:noFill/>
          <a:ln>
            <a:noFill/>
          </a:ln>
        </p:spPr>
        <p:txBody>
          <a:bodyPr anchorCtr="0" anchor="b" bIns="0" lIns="0" spcFirstLastPara="1" rIns="0" wrap="square" tIns="0">
            <a:noAutofit/>
          </a:bodyPr>
          <a:lstStyle>
            <a:lvl1pPr indent="-450850" lvl="0" marL="457200" algn="l">
              <a:lnSpc>
                <a:spcPct val="88000"/>
              </a:lnSpc>
              <a:spcBef>
                <a:spcPts val="0"/>
              </a:spcBef>
              <a:spcAft>
                <a:spcPts val="0"/>
              </a:spcAft>
              <a:buClr>
                <a:srgbClr val="00A39C"/>
              </a:buClr>
              <a:buSzPts val="3500"/>
              <a:buChar char="​"/>
              <a:defRPr b="1" sz="3500">
                <a:solidFill>
                  <a:srgbClr val="00A39C"/>
                </a:solidFill>
              </a:defRPr>
            </a:lvl1pPr>
            <a:lvl2pPr indent="-342900" lvl="1" marL="914400" algn="l">
              <a:lnSpc>
                <a:spcPct val="88000"/>
              </a:lnSpc>
              <a:spcBef>
                <a:spcPts val="0"/>
              </a:spcBef>
              <a:spcAft>
                <a:spcPts val="0"/>
              </a:spcAft>
              <a:buClr>
                <a:schemeClr val="dk2"/>
              </a:buClr>
              <a:buSzPts val="1800"/>
              <a:buFont typeface="Arial"/>
              <a:buChar char="​"/>
              <a:defRPr sz="1800">
                <a:solidFill>
                  <a:schemeClr val="dk2"/>
                </a:solidFill>
                <a:latin typeface="Arial"/>
                <a:ea typeface="Arial"/>
                <a:cs typeface="Arial"/>
                <a:sym typeface="Arial"/>
              </a:defRPr>
            </a:lvl2pPr>
            <a:lvl3pPr indent="-387350" lvl="2" marL="137160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3pPr>
            <a:lvl4pPr indent="-387350" lvl="3" marL="182880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4pPr>
            <a:lvl5pPr indent="-387350" lvl="4" marL="228600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5pPr>
            <a:lvl6pPr indent="-387350" lvl="5" marL="274320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6pPr>
            <a:lvl7pPr indent="-387350" lvl="6" marL="320040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7pPr>
            <a:lvl8pPr indent="-387350" lvl="7" marL="365760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8pPr>
            <a:lvl9pPr indent="-387350" lvl="8" marL="411480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9pPr>
          </a:lstStyle>
          <a:p/>
        </p:txBody>
      </p:sp>
      <p:sp>
        <p:nvSpPr>
          <p:cNvPr id="18" name="Google Shape;18;p2"/>
          <p:cNvSpPr txBox="1"/>
          <p:nvPr>
            <p:ph idx="2" type="body"/>
          </p:nvPr>
        </p:nvSpPr>
        <p:spPr>
          <a:xfrm>
            <a:off x="411080" y="4355162"/>
            <a:ext cx="3960900" cy="2076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Clr>
                <a:schemeClr val="dk2"/>
              </a:buClr>
              <a:buSzPts val="1600"/>
              <a:buFont typeface="PT Sans Narrow"/>
              <a:buNone/>
              <a:defRPr sz="1600">
                <a:solidFill>
                  <a:schemeClr val="dk2"/>
                </a:solidFill>
                <a:latin typeface="PT Sans Narrow"/>
                <a:ea typeface="PT Sans Narrow"/>
                <a:cs typeface="PT Sans Narrow"/>
                <a:sym typeface="PT Sans Narrow"/>
              </a:defRPr>
            </a:lvl1pPr>
            <a:lvl2pPr indent="-228600" lvl="1" marL="914400" algn="l">
              <a:spcBef>
                <a:spcPts val="0"/>
              </a:spcBef>
              <a:spcAft>
                <a:spcPts val="0"/>
              </a:spcAft>
              <a:buClr>
                <a:schemeClr val="accent1"/>
              </a:buClr>
              <a:buSzPts val="1600"/>
              <a:buNone/>
              <a:defRPr sz="1600">
                <a:solidFill>
                  <a:schemeClr val="accent1"/>
                </a:solidFill>
                <a:latin typeface="Arial"/>
                <a:ea typeface="Arial"/>
                <a:cs typeface="Arial"/>
                <a:sym typeface="Arial"/>
              </a:defRPr>
            </a:lvl2pPr>
            <a:lvl3pPr indent="-228600" lvl="2" marL="1371600" algn="l">
              <a:spcBef>
                <a:spcPts val="0"/>
              </a:spcBef>
              <a:spcAft>
                <a:spcPts val="0"/>
              </a:spcAft>
              <a:buClr>
                <a:schemeClr val="accent1"/>
              </a:buClr>
              <a:buSzPts val="1600"/>
              <a:buNone/>
              <a:defRPr sz="1600">
                <a:solidFill>
                  <a:schemeClr val="accent1"/>
                </a:solidFill>
                <a:latin typeface="Arial"/>
                <a:ea typeface="Arial"/>
                <a:cs typeface="Arial"/>
                <a:sym typeface="Arial"/>
              </a:defRPr>
            </a:lvl3pPr>
            <a:lvl4pPr indent="-228600" lvl="3" marL="1828800" algn="l">
              <a:spcBef>
                <a:spcPts val="0"/>
              </a:spcBef>
              <a:spcAft>
                <a:spcPts val="0"/>
              </a:spcAft>
              <a:buClr>
                <a:schemeClr val="accent1"/>
              </a:buClr>
              <a:buSzPts val="1600"/>
              <a:buNone/>
              <a:defRPr sz="1600">
                <a:solidFill>
                  <a:schemeClr val="accent1"/>
                </a:solidFill>
                <a:latin typeface="Arial"/>
                <a:ea typeface="Arial"/>
                <a:cs typeface="Arial"/>
                <a:sym typeface="Arial"/>
              </a:defRPr>
            </a:lvl4pPr>
            <a:lvl5pPr indent="-228600" lvl="4" marL="2286000" algn="l">
              <a:spcBef>
                <a:spcPts val="0"/>
              </a:spcBef>
              <a:spcAft>
                <a:spcPts val="0"/>
              </a:spcAft>
              <a:buClr>
                <a:schemeClr val="accent1"/>
              </a:buClr>
              <a:buSzPts val="1600"/>
              <a:buNone/>
              <a:defRPr sz="1600">
                <a:solidFill>
                  <a:schemeClr val="accent1"/>
                </a:solidFill>
                <a:latin typeface="Arial"/>
                <a:ea typeface="Arial"/>
                <a:cs typeface="Arial"/>
                <a:sym typeface="Arial"/>
              </a:defRPr>
            </a:lvl5pPr>
            <a:lvl6pPr indent="-228600" lvl="5" marL="2743200" algn="l">
              <a:spcBef>
                <a:spcPts val="0"/>
              </a:spcBef>
              <a:spcAft>
                <a:spcPts val="0"/>
              </a:spcAft>
              <a:buClr>
                <a:schemeClr val="accent1"/>
              </a:buClr>
              <a:buSzPts val="1600"/>
              <a:buNone/>
              <a:defRPr sz="1600">
                <a:solidFill>
                  <a:schemeClr val="accent1"/>
                </a:solidFill>
                <a:latin typeface="Arial"/>
                <a:ea typeface="Arial"/>
                <a:cs typeface="Arial"/>
                <a:sym typeface="Arial"/>
              </a:defRPr>
            </a:lvl6pPr>
            <a:lvl7pPr indent="-228600" lvl="6" marL="3200400" algn="l">
              <a:spcBef>
                <a:spcPts val="0"/>
              </a:spcBef>
              <a:spcAft>
                <a:spcPts val="0"/>
              </a:spcAft>
              <a:buClr>
                <a:schemeClr val="accent1"/>
              </a:buClr>
              <a:buSzPts val="1600"/>
              <a:buNone/>
              <a:defRPr sz="1600">
                <a:solidFill>
                  <a:schemeClr val="accent1"/>
                </a:solidFill>
                <a:latin typeface="Arial"/>
                <a:ea typeface="Arial"/>
                <a:cs typeface="Arial"/>
                <a:sym typeface="Arial"/>
              </a:defRPr>
            </a:lvl7pPr>
            <a:lvl8pPr indent="-228600" lvl="7" marL="3657600" algn="l">
              <a:spcBef>
                <a:spcPts val="0"/>
              </a:spcBef>
              <a:spcAft>
                <a:spcPts val="0"/>
              </a:spcAft>
              <a:buClr>
                <a:schemeClr val="accent1"/>
              </a:buClr>
              <a:buSzPts val="1600"/>
              <a:buNone/>
              <a:defRPr sz="1600">
                <a:solidFill>
                  <a:schemeClr val="accent1"/>
                </a:solidFill>
                <a:latin typeface="Arial"/>
                <a:ea typeface="Arial"/>
                <a:cs typeface="Arial"/>
                <a:sym typeface="Arial"/>
              </a:defRPr>
            </a:lvl8pPr>
            <a:lvl9pPr indent="-228600" lvl="8" marL="4114800" algn="l">
              <a:spcBef>
                <a:spcPts val="0"/>
              </a:spcBef>
              <a:spcAft>
                <a:spcPts val="0"/>
              </a:spcAft>
              <a:buClr>
                <a:schemeClr val="accent1"/>
              </a:buClr>
              <a:buSzPts val="1600"/>
              <a:buNone/>
              <a:defRPr sz="1600">
                <a:solidFill>
                  <a:schemeClr val="accent1"/>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with heading">
  <p:cSld name="2 columns with heading">
    <p:spTree>
      <p:nvGrpSpPr>
        <p:cNvPr id="83" name="Shape 83"/>
        <p:cNvGrpSpPr/>
        <p:nvPr/>
      </p:nvGrpSpPr>
      <p:grpSpPr>
        <a:xfrm>
          <a:off x="0" y="0"/>
          <a:ext cx="0" cy="0"/>
          <a:chOff x="0" y="0"/>
          <a:chExt cx="0" cy="0"/>
        </a:xfrm>
      </p:grpSpPr>
      <p:sp>
        <p:nvSpPr>
          <p:cNvPr id="84" name="Google Shape;84;p11"/>
          <p:cNvSpPr txBox="1"/>
          <p:nvPr>
            <p:ph type="title"/>
          </p:nvPr>
        </p:nvSpPr>
        <p:spPr>
          <a:xfrm>
            <a:off x="435425" y="331156"/>
            <a:ext cx="8273100" cy="253500"/>
          </a:xfrm>
          <a:prstGeom prst="rect">
            <a:avLst/>
          </a:prstGeom>
          <a:noFill/>
          <a:ln>
            <a:noFill/>
          </a:ln>
        </p:spPr>
        <p:txBody>
          <a:bodyPr anchorCtr="0" anchor="b" bIns="0" lIns="0" spcFirstLastPara="1" rIns="0" wrap="square" tIns="0">
            <a:noAutofit/>
          </a:bodyPr>
          <a:lstStyle>
            <a:lvl1pPr lvl="0" algn="l">
              <a:lnSpc>
                <a:spcPct val="88000"/>
              </a:lnSpc>
              <a:spcBef>
                <a:spcPts val="0"/>
              </a:spcBef>
              <a:spcAft>
                <a:spcPts val="0"/>
              </a:spcAft>
              <a:buClr>
                <a:schemeClr val="dk1"/>
              </a:buClr>
              <a:buSzPts val="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11"/>
          <p:cNvSpPr txBox="1"/>
          <p:nvPr>
            <p:ph idx="1" type="body"/>
          </p:nvPr>
        </p:nvSpPr>
        <p:spPr>
          <a:xfrm>
            <a:off x="435429" y="1049274"/>
            <a:ext cx="3918900" cy="274200"/>
          </a:xfrm>
          <a:prstGeom prst="rect">
            <a:avLst/>
          </a:prstGeom>
          <a:noFill/>
          <a:ln>
            <a:noFill/>
          </a:ln>
        </p:spPr>
        <p:txBody>
          <a:bodyPr anchorCtr="0" anchor="t" bIns="0" lIns="0" spcFirstLastPara="1" rIns="0" wrap="square" tIns="0">
            <a:noAutofit/>
          </a:bodyPr>
          <a:lstStyle>
            <a:lvl1pPr indent="-298450" lvl="0" marL="457200" algn="l">
              <a:spcBef>
                <a:spcPts val="0"/>
              </a:spcBef>
              <a:spcAft>
                <a:spcPts val="0"/>
              </a:spcAft>
              <a:buClr>
                <a:schemeClr val="dk2"/>
              </a:buClr>
              <a:buSzPts val="1100"/>
              <a:buFont typeface="Arial"/>
              <a:buChar char="​"/>
              <a:defRPr b="1" sz="1100">
                <a:solidFill>
                  <a:schemeClr val="dk2"/>
                </a:solidFill>
                <a:latin typeface="Arial"/>
                <a:ea typeface="Arial"/>
                <a:cs typeface="Arial"/>
                <a:sym typeface="Arial"/>
              </a:defRPr>
            </a:lvl1pPr>
            <a:lvl2pPr indent="-298450" lvl="1" marL="914400" algn="l">
              <a:spcBef>
                <a:spcPts val="0"/>
              </a:spcBef>
              <a:spcAft>
                <a:spcPts val="0"/>
              </a:spcAft>
              <a:buClr>
                <a:schemeClr val="dk2"/>
              </a:buClr>
              <a:buSzPts val="1100"/>
              <a:buFont typeface="Arial"/>
              <a:buChar char="​"/>
              <a:defRPr sz="1100">
                <a:solidFill>
                  <a:schemeClr val="dk2"/>
                </a:solidFill>
                <a:latin typeface="Arial"/>
                <a:ea typeface="Arial"/>
                <a:cs typeface="Arial"/>
                <a:sym typeface="Arial"/>
              </a:defRPr>
            </a:lvl2pPr>
            <a:lvl3pPr indent="-298450" lvl="2" marL="1371600" algn="l">
              <a:spcBef>
                <a:spcPts val="0"/>
              </a:spcBef>
              <a:spcAft>
                <a:spcPts val="0"/>
              </a:spcAft>
              <a:buClr>
                <a:schemeClr val="dk1"/>
              </a:buClr>
              <a:buSzPts val="1100"/>
              <a:buFont typeface="Arial"/>
              <a:buChar char="​"/>
              <a:defRPr sz="1100">
                <a:latin typeface="Arial"/>
                <a:ea typeface="Arial"/>
                <a:cs typeface="Arial"/>
                <a:sym typeface="Arial"/>
              </a:defRPr>
            </a:lvl3pPr>
            <a:lvl4pPr indent="-298450" lvl="3" marL="1828800" algn="l">
              <a:spcBef>
                <a:spcPts val="0"/>
              </a:spcBef>
              <a:spcAft>
                <a:spcPts val="0"/>
              </a:spcAft>
              <a:buClr>
                <a:schemeClr val="dk1"/>
              </a:buClr>
              <a:buSzPts val="1100"/>
              <a:buFont typeface="Arial"/>
              <a:buChar char="​"/>
              <a:defRPr sz="1100">
                <a:latin typeface="Arial"/>
                <a:ea typeface="Arial"/>
                <a:cs typeface="Arial"/>
                <a:sym typeface="Arial"/>
              </a:defRPr>
            </a:lvl4pPr>
            <a:lvl5pPr indent="-298450" lvl="4" marL="2286000" algn="l">
              <a:spcBef>
                <a:spcPts val="0"/>
              </a:spcBef>
              <a:spcAft>
                <a:spcPts val="0"/>
              </a:spcAft>
              <a:buClr>
                <a:schemeClr val="dk1"/>
              </a:buClr>
              <a:buSzPts val="1100"/>
              <a:buFont typeface="Arial"/>
              <a:buChar char="​"/>
              <a:defRPr sz="1100">
                <a:latin typeface="Arial"/>
                <a:ea typeface="Arial"/>
                <a:cs typeface="Arial"/>
                <a:sym typeface="Arial"/>
              </a:defRPr>
            </a:lvl5pPr>
            <a:lvl6pPr indent="-298450" lvl="5" marL="2743200" algn="l">
              <a:spcBef>
                <a:spcPts val="0"/>
              </a:spcBef>
              <a:spcAft>
                <a:spcPts val="0"/>
              </a:spcAft>
              <a:buClr>
                <a:schemeClr val="dk1"/>
              </a:buClr>
              <a:buSzPts val="1100"/>
              <a:buFont typeface="Arial"/>
              <a:buChar char="​"/>
              <a:defRPr sz="1100">
                <a:latin typeface="Arial"/>
                <a:ea typeface="Arial"/>
                <a:cs typeface="Arial"/>
                <a:sym typeface="Arial"/>
              </a:defRPr>
            </a:lvl6pPr>
            <a:lvl7pPr indent="-298450" lvl="6" marL="3200400" algn="l">
              <a:spcBef>
                <a:spcPts val="0"/>
              </a:spcBef>
              <a:spcAft>
                <a:spcPts val="0"/>
              </a:spcAft>
              <a:buClr>
                <a:schemeClr val="dk1"/>
              </a:buClr>
              <a:buSzPts val="1100"/>
              <a:buFont typeface="Arial"/>
              <a:buChar char="​"/>
              <a:defRPr sz="1100">
                <a:latin typeface="Arial"/>
                <a:ea typeface="Arial"/>
                <a:cs typeface="Arial"/>
                <a:sym typeface="Arial"/>
              </a:defRPr>
            </a:lvl7pPr>
            <a:lvl8pPr indent="-298450" lvl="7" marL="3657600" algn="l">
              <a:spcBef>
                <a:spcPts val="0"/>
              </a:spcBef>
              <a:spcAft>
                <a:spcPts val="0"/>
              </a:spcAft>
              <a:buClr>
                <a:schemeClr val="dk1"/>
              </a:buClr>
              <a:buSzPts val="1100"/>
              <a:buFont typeface="Arial"/>
              <a:buChar char="​"/>
              <a:defRPr sz="1100">
                <a:latin typeface="Arial"/>
                <a:ea typeface="Arial"/>
                <a:cs typeface="Arial"/>
                <a:sym typeface="Arial"/>
              </a:defRPr>
            </a:lvl8pPr>
            <a:lvl9pPr indent="-298450" lvl="8" marL="4114800" algn="l">
              <a:spcBef>
                <a:spcPts val="0"/>
              </a:spcBef>
              <a:spcAft>
                <a:spcPts val="0"/>
              </a:spcAft>
              <a:buClr>
                <a:schemeClr val="dk1"/>
              </a:buClr>
              <a:buSzPts val="1100"/>
              <a:buFont typeface="Arial"/>
              <a:buChar char="​"/>
              <a:defRPr sz="1100">
                <a:latin typeface="Arial"/>
                <a:ea typeface="Arial"/>
                <a:cs typeface="Arial"/>
                <a:sym typeface="Arial"/>
              </a:defRPr>
            </a:lvl9pPr>
          </a:lstStyle>
          <a:p/>
        </p:txBody>
      </p:sp>
      <p:sp>
        <p:nvSpPr>
          <p:cNvPr id="86" name="Google Shape;86;p11"/>
          <p:cNvSpPr txBox="1"/>
          <p:nvPr>
            <p:ph idx="2" type="body"/>
          </p:nvPr>
        </p:nvSpPr>
        <p:spPr>
          <a:xfrm>
            <a:off x="435429" y="1412748"/>
            <a:ext cx="3918900" cy="3333000"/>
          </a:xfrm>
          <a:prstGeom prst="rect">
            <a:avLst/>
          </a:prstGeom>
          <a:noFill/>
          <a:ln>
            <a:noFill/>
          </a:ln>
        </p:spPr>
        <p:txBody>
          <a:bodyPr anchorCtr="0" anchor="t" bIns="0" lIns="0" spcFirstLastPara="1" rIns="0" wrap="square" tIns="0">
            <a:noAutofit/>
          </a:bodyPr>
          <a:lstStyle>
            <a:lvl1pPr indent="-298450" lvl="0" marL="457200" algn="l">
              <a:spcBef>
                <a:spcPts val="600"/>
              </a:spcBef>
              <a:spcAft>
                <a:spcPts val="0"/>
              </a:spcAft>
              <a:buClr>
                <a:schemeClr val="dk1"/>
              </a:buClr>
              <a:buSzPts val="1100"/>
              <a:buChar char="•"/>
              <a:defRPr sz="1100"/>
            </a:lvl1pPr>
            <a:lvl2pPr indent="-298450" lvl="1" marL="914400" algn="l">
              <a:spcBef>
                <a:spcPts val="300"/>
              </a:spcBef>
              <a:spcAft>
                <a:spcPts val="0"/>
              </a:spcAft>
              <a:buClr>
                <a:schemeClr val="dk1"/>
              </a:buClr>
              <a:buSzPts val="1100"/>
              <a:buChar char="–"/>
              <a:defRPr sz="1100"/>
            </a:lvl2pPr>
            <a:lvl3pPr indent="-298450" lvl="2" marL="1371600" algn="l">
              <a:spcBef>
                <a:spcPts val="300"/>
              </a:spcBef>
              <a:spcAft>
                <a:spcPts val="0"/>
              </a:spcAft>
              <a:buClr>
                <a:schemeClr val="dk1"/>
              </a:buClr>
              <a:buSzPts val="1100"/>
              <a:buChar char="-"/>
              <a:defRPr sz="1100"/>
            </a:lvl3pPr>
            <a:lvl4pPr indent="-298450" lvl="3" marL="1828800" algn="l">
              <a:spcBef>
                <a:spcPts val="300"/>
              </a:spcBef>
              <a:spcAft>
                <a:spcPts val="0"/>
              </a:spcAft>
              <a:buClr>
                <a:schemeClr val="dk1"/>
              </a:buClr>
              <a:buSzPts val="1100"/>
              <a:buChar char="-"/>
              <a:defRPr sz="1100"/>
            </a:lvl4pPr>
            <a:lvl5pPr indent="-298450" lvl="4" marL="2286000" algn="l">
              <a:spcBef>
                <a:spcPts val="300"/>
              </a:spcBef>
              <a:spcAft>
                <a:spcPts val="0"/>
              </a:spcAft>
              <a:buClr>
                <a:schemeClr val="dk1"/>
              </a:buClr>
              <a:buSzPts val="1100"/>
              <a:buChar char="-"/>
              <a:defRPr sz="1100"/>
            </a:lvl5pPr>
            <a:lvl6pPr indent="-298450" lvl="5" marL="2743200" algn="l">
              <a:spcBef>
                <a:spcPts val="300"/>
              </a:spcBef>
              <a:spcAft>
                <a:spcPts val="0"/>
              </a:spcAft>
              <a:buClr>
                <a:schemeClr val="dk1"/>
              </a:buClr>
              <a:buSzPts val="1100"/>
              <a:buChar char="-"/>
              <a:defRPr sz="1100"/>
            </a:lvl6pPr>
            <a:lvl7pPr indent="-298450" lvl="6" marL="3200400" algn="l">
              <a:spcBef>
                <a:spcPts val="300"/>
              </a:spcBef>
              <a:spcAft>
                <a:spcPts val="0"/>
              </a:spcAft>
              <a:buClr>
                <a:schemeClr val="dk1"/>
              </a:buClr>
              <a:buSzPts val="1100"/>
              <a:buChar char="-"/>
              <a:defRPr sz="1100"/>
            </a:lvl7pPr>
            <a:lvl8pPr indent="-298450" lvl="7" marL="3657600" algn="l">
              <a:spcBef>
                <a:spcPts val="300"/>
              </a:spcBef>
              <a:spcAft>
                <a:spcPts val="0"/>
              </a:spcAft>
              <a:buClr>
                <a:schemeClr val="dk1"/>
              </a:buClr>
              <a:buSzPts val="1100"/>
              <a:buChar char="-"/>
              <a:defRPr sz="1100"/>
            </a:lvl8pPr>
            <a:lvl9pPr indent="-298450" lvl="8" marL="4114800" algn="l">
              <a:spcBef>
                <a:spcPts val="300"/>
              </a:spcBef>
              <a:spcAft>
                <a:spcPts val="0"/>
              </a:spcAft>
              <a:buClr>
                <a:schemeClr val="dk1"/>
              </a:buClr>
              <a:buSzPts val="1100"/>
              <a:buChar char="-"/>
              <a:defRPr sz="1100"/>
            </a:lvl9pPr>
          </a:lstStyle>
          <a:p/>
        </p:txBody>
      </p:sp>
      <p:sp>
        <p:nvSpPr>
          <p:cNvPr id="87" name="Google Shape;87;p11"/>
          <p:cNvSpPr txBox="1"/>
          <p:nvPr>
            <p:ph idx="3" type="body"/>
          </p:nvPr>
        </p:nvSpPr>
        <p:spPr>
          <a:xfrm>
            <a:off x="4789714" y="1049274"/>
            <a:ext cx="3918900" cy="274200"/>
          </a:xfrm>
          <a:prstGeom prst="rect">
            <a:avLst/>
          </a:prstGeom>
          <a:noFill/>
          <a:ln>
            <a:noFill/>
          </a:ln>
        </p:spPr>
        <p:txBody>
          <a:bodyPr anchorCtr="0" anchor="t" bIns="0" lIns="0" spcFirstLastPara="1" rIns="0" wrap="square" tIns="0">
            <a:noAutofit/>
          </a:bodyPr>
          <a:lstStyle>
            <a:lvl1pPr indent="-298450" lvl="0" marL="457200" algn="l">
              <a:spcBef>
                <a:spcPts val="0"/>
              </a:spcBef>
              <a:spcAft>
                <a:spcPts val="0"/>
              </a:spcAft>
              <a:buClr>
                <a:schemeClr val="dk2"/>
              </a:buClr>
              <a:buSzPts val="1100"/>
              <a:buFont typeface="Arial"/>
              <a:buChar char="​"/>
              <a:defRPr b="1" sz="1100">
                <a:solidFill>
                  <a:schemeClr val="dk2"/>
                </a:solidFill>
                <a:latin typeface="Arial"/>
                <a:ea typeface="Arial"/>
                <a:cs typeface="Arial"/>
                <a:sym typeface="Arial"/>
              </a:defRPr>
            </a:lvl1pPr>
            <a:lvl2pPr indent="-298450" lvl="1" marL="914400" algn="l">
              <a:spcBef>
                <a:spcPts val="0"/>
              </a:spcBef>
              <a:spcAft>
                <a:spcPts val="0"/>
              </a:spcAft>
              <a:buClr>
                <a:schemeClr val="dk2"/>
              </a:buClr>
              <a:buSzPts val="1100"/>
              <a:buFont typeface="Arial"/>
              <a:buChar char="​"/>
              <a:defRPr sz="1100">
                <a:solidFill>
                  <a:schemeClr val="dk2"/>
                </a:solidFill>
                <a:latin typeface="Arial"/>
                <a:ea typeface="Arial"/>
                <a:cs typeface="Arial"/>
                <a:sym typeface="Arial"/>
              </a:defRPr>
            </a:lvl2pPr>
            <a:lvl3pPr indent="-298450" lvl="2" marL="1371600" algn="l">
              <a:spcBef>
                <a:spcPts val="0"/>
              </a:spcBef>
              <a:spcAft>
                <a:spcPts val="0"/>
              </a:spcAft>
              <a:buClr>
                <a:schemeClr val="dk1"/>
              </a:buClr>
              <a:buSzPts val="1100"/>
              <a:buFont typeface="Arial"/>
              <a:buChar char="​"/>
              <a:defRPr sz="1100">
                <a:latin typeface="Arial"/>
                <a:ea typeface="Arial"/>
                <a:cs typeface="Arial"/>
                <a:sym typeface="Arial"/>
              </a:defRPr>
            </a:lvl3pPr>
            <a:lvl4pPr indent="-298450" lvl="3" marL="1828800" algn="l">
              <a:spcBef>
                <a:spcPts val="0"/>
              </a:spcBef>
              <a:spcAft>
                <a:spcPts val="0"/>
              </a:spcAft>
              <a:buClr>
                <a:schemeClr val="dk1"/>
              </a:buClr>
              <a:buSzPts val="1100"/>
              <a:buFont typeface="Arial"/>
              <a:buChar char="​"/>
              <a:defRPr sz="1100">
                <a:latin typeface="Arial"/>
                <a:ea typeface="Arial"/>
                <a:cs typeface="Arial"/>
                <a:sym typeface="Arial"/>
              </a:defRPr>
            </a:lvl4pPr>
            <a:lvl5pPr indent="-298450" lvl="4" marL="2286000" algn="l">
              <a:spcBef>
                <a:spcPts val="0"/>
              </a:spcBef>
              <a:spcAft>
                <a:spcPts val="0"/>
              </a:spcAft>
              <a:buClr>
                <a:schemeClr val="dk1"/>
              </a:buClr>
              <a:buSzPts val="1100"/>
              <a:buFont typeface="Arial"/>
              <a:buChar char="​"/>
              <a:defRPr sz="1100">
                <a:latin typeface="Arial"/>
                <a:ea typeface="Arial"/>
                <a:cs typeface="Arial"/>
                <a:sym typeface="Arial"/>
              </a:defRPr>
            </a:lvl5pPr>
            <a:lvl6pPr indent="-298450" lvl="5" marL="2743200" algn="l">
              <a:spcBef>
                <a:spcPts val="0"/>
              </a:spcBef>
              <a:spcAft>
                <a:spcPts val="0"/>
              </a:spcAft>
              <a:buClr>
                <a:schemeClr val="dk1"/>
              </a:buClr>
              <a:buSzPts val="1100"/>
              <a:buFont typeface="Arial"/>
              <a:buChar char="​"/>
              <a:defRPr sz="1100">
                <a:latin typeface="Arial"/>
                <a:ea typeface="Arial"/>
                <a:cs typeface="Arial"/>
                <a:sym typeface="Arial"/>
              </a:defRPr>
            </a:lvl6pPr>
            <a:lvl7pPr indent="-298450" lvl="6" marL="3200400" algn="l">
              <a:spcBef>
                <a:spcPts val="0"/>
              </a:spcBef>
              <a:spcAft>
                <a:spcPts val="0"/>
              </a:spcAft>
              <a:buClr>
                <a:schemeClr val="dk1"/>
              </a:buClr>
              <a:buSzPts val="1100"/>
              <a:buFont typeface="Arial"/>
              <a:buChar char="​"/>
              <a:defRPr sz="1100">
                <a:latin typeface="Arial"/>
                <a:ea typeface="Arial"/>
                <a:cs typeface="Arial"/>
                <a:sym typeface="Arial"/>
              </a:defRPr>
            </a:lvl7pPr>
            <a:lvl8pPr indent="-298450" lvl="7" marL="3657600" algn="l">
              <a:spcBef>
                <a:spcPts val="0"/>
              </a:spcBef>
              <a:spcAft>
                <a:spcPts val="0"/>
              </a:spcAft>
              <a:buClr>
                <a:schemeClr val="dk1"/>
              </a:buClr>
              <a:buSzPts val="1100"/>
              <a:buFont typeface="Arial"/>
              <a:buChar char="​"/>
              <a:defRPr sz="1100">
                <a:latin typeface="Arial"/>
                <a:ea typeface="Arial"/>
                <a:cs typeface="Arial"/>
                <a:sym typeface="Arial"/>
              </a:defRPr>
            </a:lvl8pPr>
            <a:lvl9pPr indent="-298450" lvl="8" marL="4114800" algn="l">
              <a:spcBef>
                <a:spcPts val="0"/>
              </a:spcBef>
              <a:spcAft>
                <a:spcPts val="0"/>
              </a:spcAft>
              <a:buClr>
                <a:schemeClr val="dk1"/>
              </a:buClr>
              <a:buSzPts val="1100"/>
              <a:buFont typeface="Arial"/>
              <a:buChar char="​"/>
              <a:defRPr sz="1100">
                <a:latin typeface="Arial"/>
                <a:ea typeface="Arial"/>
                <a:cs typeface="Arial"/>
                <a:sym typeface="Arial"/>
              </a:defRPr>
            </a:lvl9pPr>
          </a:lstStyle>
          <a:p/>
        </p:txBody>
      </p:sp>
      <p:sp>
        <p:nvSpPr>
          <p:cNvPr id="88" name="Google Shape;88;p11"/>
          <p:cNvSpPr txBox="1"/>
          <p:nvPr>
            <p:ph idx="4" type="body"/>
          </p:nvPr>
        </p:nvSpPr>
        <p:spPr>
          <a:xfrm>
            <a:off x="4789714" y="1412748"/>
            <a:ext cx="3918900" cy="3333000"/>
          </a:xfrm>
          <a:prstGeom prst="rect">
            <a:avLst/>
          </a:prstGeom>
          <a:noFill/>
          <a:ln>
            <a:noFill/>
          </a:ln>
        </p:spPr>
        <p:txBody>
          <a:bodyPr anchorCtr="0" anchor="t" bIns="0" lIns="0" spcFirstLastPara="1" rIns="0" wrap="square" tIns="0">
            <a:noAutofit/>
          </a:bodyPr>
          <a:lstStyle>
            <a:lvl1pPr indent="-298450" lvl="0" marL="457200" algn="l">
              <a:spcBef>
                <a:spcPts val="600"/>
              </a:spcBef>
              <a:spcAft>
                <a:spcPts val="0"/>
              </a:spcAft>
              <a:buClr>
                <a:schemeClr val="dk1"/>
              </a:buClr>
              <a:buSzPts val="1100"/>
              <a:buChar char="•"/>
              <a:defRPr sz="1100"/>
            </a:lvl1pPr>
            <a:lvl2pPr indent="-298450" lvl="1" marL="914400" algn="l">
              <a:spcBef>
                <a:spcPts val="300"/>
              </a:spcBef>
              <a:spcAft>
                <a:spcPts val="0"/>
              </a:spcAft>
              <a:buClr>
                <a:schemeClr val="dk1"/>
              </a:buClr>
              <a:buSzPts val="1100"/>
              <a:buChar char="–"/>
              <a:defRPr sz="1100"/>
            </a:lvl2pPr>
            <a:lvl3pPr indent="-298450" lvl="2" marL="1371600" algn="l">
              <a:spcBef>
                <a:spcPts val="300"/>
              </a:spcBef>
              <a:spcAft>
                <a:spcPts val="0"/>
              </a:spcAft>
              <a:buClr>
                <a:schemeClr val="dk1"/>
              </a:buClr>
              <a:buSzPts val="1100"/>
              <a:buChar char="-"/>
              <a:defRPr sz="1100"/>
            </a:lvl3pPr>
            <a:lvl4pPr indent="-298450" lvl="3" marL="1828800" algn="l">
              <a:spcBef>
                <a:spcPts val="300"/>
              </a:spcBef>
              <a:spcAft>
                <a:spcPts val="0"/>
              </a:spcAft>
              <a:buClr>
                <a:schemeClr val="dk1"/>
              </a:buClr>
              <a:buSzPts val="1100"/>
              <a:buChar char="-"/>
              <a:defRPr sz="1100"/>
            </a:lvl4pPr>
            <a:lvl5pPr indent="-298450" lvl="4" marL="2286000" algn="l">
              <a:spcBef>
                <a:spcPts val="300"/>
              </a:spcBef>
              <a:spcAft>
                <a:spcPts val="0"/>
              </a:spcAft>
              <a:buClr>
                <a:schemeClr val="dk1"/>
              </a:buClr>
              <a:buSzPts val="1100"/>
              <a:buChar char="-"/>
              <a:defRPr sz="1100"/>
            </a:lvl5pPr>
            <a:lvl6pPr indent="-298450" lvl="5" marL="2743200" algn="l">
              <a:spcBef>
                <a:spcPts val="300"/>
              </a:spcBef>
              <a:spcAft>
                <a:spcPts val="0"/>
              </a:spcAft>
              <a:buClr>
                <a:schemeClr val="dk1"/>
              </a:buClr>
              <a:buSzPts val="1100"/>
              <a:buChar char="-"/>
              <a:defRPr sz="1100"/>
            </a:lvl6pPr>
            <a:lvl7pPr indent="-298450" lvl="6" marL="3200400" algn="l">
              <a:spcBef>
                <a:spcPts val="300"/>
              </a:spcBef>
              <a:spcAft>
                <a:spcPts val="0"/>
              </a:spcAft>
              <a:buClr>
                <a:schemeClr val="dk1"/>
              </a:buClr>
              <a:buSzPts val="1100"/>
              <a:buChar char="-"/>
              <a:defRPr sz="1100"/>
            </a:lvl7pPr>
            <a:lvl8pPr indent="-298450" lvl="7" marL="3657600" algn="l">
              <a:spcBef>
                <a:spcPts val="300"/>
              </a:spcBef>
              <a:spcAft>
                <a:spcPts val="0"/>
              </a:spcAft>
              <a:buClr>
                <a:schemeClr val="dk1"/>
              </a:buClr>
              <a:buSzPts val="1100"/>
              <a:buChar char="-"/>
              <a:defRPr sz="1100"/>
            </a:lvl8pPr>
            <a:lvl9pPr indent="-298450" lvl="8" marL="4114800" algn="l">
              <a:spcBef>
                <a:spcPts val="300"/>
              </a:spcBef>
              <a:spcAft>
                <a:spcPts val="0"/>
              </a:spcAft>
              <a:buClr>
                <a:schemeClr val="dk1"/>
              </a:buClr>
              <a:buSzPts val="1100"/>
              <a:buChar char="-"/>
              <a:defRPr sz="1100"/>
            </a:lvl9pPr>
          </a:lstStyle>
          <a:p/>
        </p:txBody>
      </p:sp>
      <p:sp>
        <p:nvSpPr>
          <p:cNvPr id="89" name="Google Shape;89;p11"/>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90" name="Google Shape;90;p11"/>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91" name="Google Shape;91;p11"/>
          <p:cNvSpPr/>
          <p:nvPr/>
        </p:nvSpPr>
        <p:spPr>
          <a:xfrm>
            <a:off x="0" y="4869263"/>
            <a:ext cx="9144000" cy="274200"/>
          </a:xfrm>
          <a:prstGeom prst="rect">
            <a:avLst/>
          </a:prstGeom>
          <a:solidFill>
            <a:schemeClr val="lt2"/>
          </a:solidFill>
          <a:ln>
            <a:noFill/>
          </a:ln>
          <a:effectLst>
            <a:outerShdw blurRad="57150" rotWithShape="0" algn="bl" dir="5400000" dist="19050">
              <a:srgbClr val="000000">
                <a:alpha val="47000"/>
              </a:srgbClr>
            </a:outerShdw>
          </a:effectLst>
        </p:spPr>
        <p:txBody>
          <a:bodyPr anchorCtr="0" anchor="ctr" bIns="80900" lIns="80900" spcFirstLastPara="1" rIns="80900" wrap="square" tIns="80900">
            <a:noAutofit/>
          </a:bodyPr>
          <a:lstStyle/>
          <a:p>
            <a:pPr indent="0" lvl="0" marL="0" rtl="0" algn="l">
              <a:spcBef>
                <a:spcPts val="0"/>
              </a:spcBef>
              <a:spcAft>
                <a:spcPts val="0"/>
              </a:spcAft>
              <a:buNone/>
            </a:pPr>
            <a:r>
              <a:t/>
            </a:r>
            <a:endParaRPr/>
          </a:p>
        </p:txBody>
      </p:sp>
      <p:sp>
        <p:nvSpPr>
          <p:cNvPr id="92" name="Google Shape;92;p11"/>
          <p:cNvSpPr txBox="1"/>
          <p:nvPr/>
        </p:nvSpPr>
        <p:spPr>
          <a:xfrm>
            <a:off x="2884715" y="4931938"/>
            <a:ext cx="2939100" cy="205500"/>
          </a:xfrm>
          <a:prstGeom prst="rect">
            <a:avLst/>
          </a:prstGeom>
          <a:noFill/>
          <a:ln>
            <a:noFill/>
          </a:ln>
        </p:spPr>
        <p:txBody>
          <a:bodyPr anchorCtr="0" anchor="ctr" bIns="35875" lIns="71750" spcFirstLastPara="1" rIns="71750" wrap="square" tIns="35875">
            <a:noAutofit/>
          </a:bodyPr>
          <a:lstStyle/>
          <a:p>
            <a:pPr indent="0" lvl="0" marL="0" rtl="0" algn="ctr">
              <a:spcBef>
                <a:spcPts val="0"/>
              </a:spcBef>
              <a:spcAft>
                <a:spcPts val="0"/>
              </a:spcAft>
              <a:buNone/>
            </a:pPr>
            <a:r>
              <a:t/>
            </a:r>
            <a:endParaRPr sz="900">
              <a:solidFill>
                <a:srgbClr val="888888"/>
              </a:solidFill>
            </a:endParaRPr>
          </a:p>
        </p:txBody>
      </p:sp>
      <p:sp>
        <p:nvSpPr>
          <p:cNvPr id="93" name="Google Shape;93;p11"/>
          <p:cNvSpPr txBox="1"/>
          <p:nvPr/>
        </p:nvSpPr>
        <p:spPr>
          <a:xfrm>
            <a:off x="6826405" y="4926976"/>
            <a:ext cx="2155200" cy="158700"/>
          </a:xfrm>
          <a:prstGeom prst="rect">
            <a:avLst/>
          </a:prstGeom>
          <a:noFill/>
          <a:ln>
            <a:noFill/>
          </a:ln>
        </p:spPr>
        <p:txBody>
          <a:bodyPr anchorCtr="0" anchor="ctr" bIns="35875" lIns="71750" spcFirstLastPara="1" rIns="71750" wrap="square" tIns="35875">
            <a:noAutofit/>
          </a:bodyPr>
          <a:lstStyle/>
          <a:p>
            <a:pPr indent="0" lvl="0" marL="0" rtl="0" algn="r">
              <a:spcBef>
                <a:spcPts val="0"/>
              </a:spcBef>
              <a:spcAft>
                <a:spcPts val="0"/>
              </a:spcAft>
              <a:buNone/>
            </a:pPr>
            <a:fld id="{00000000-1234-1234-1234-123412341234}" type="slidenum">
              <a:rPr lang="en-US" sz="900">
                <a:solidFill>
                  <a:srgbClr val="888888"/>
                </a:solidFill>
              </a:rPr>
              <a:t>‹#›</a:t>
            </a:fld>
            <a:endParaRPr sz="900">
              <a:solidFill>
                <a:srgbClr val="888888"/>
              </a:solidFill>
            </a:endParaRPr>
          </a:p>
        </p:txBody>
      </p:sp>
      <p:pic>
        <p:nvPicPr>
          <p:cNvPr id="94" name="Google Shape;94;p11"/>
          <p:cNvPicPr preferRelativeResize="0"/>
          <p:nvPr/>
        </p:nvPicPr>
        <p:blipFill>
          <a:blip r:embed="rId2">
            <a:alphaModFix/>
          </a:blip>
          <a:stretch>
            <a:fillRect/>
          </a:stretch>
        </p:blipFill>
        <p:spPr>
          <a:xfrm>
            <a:off x="213024" y="4922241"/>
            <a:ext cx="2467919" cy="158944"/>
          </a:xfrm>
          <a:prstGeom prst="rect">
            <a:avLst/>
          </a:prstGeom>
          <a:noFill/>
          <a:ln>
            <a:noFill/>
          </a:ln>
        </p:spPr>
      </p:pic>
    </p:spTree>
  </p:cSld>
  <p:clrMapOvr>
    <a:masterClrMapping/>
  </p:clrMapOvr>
  <p:extLst>
    <p:ext uri="{DCECCB84-F9BA-43D5-87BE-67443E8EF086}">
      <p15:sldGuideLst>
        <p15:guide id="1" pos="2743">
          <p15:clr>
            <a:srgbClr val="FBAE40"/>
          </p15:clr>
        </p15:guide>
        <p15:guide id="2" pos="3017">
          <p15:clr>
            <a:srgbClr val="FBAE40"/>
          </p15:clr>
        </p15:guide>
        <p15:guide id="3" orient="horz" pos="89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textboxes">
  <p:cSld name="4 textboxes">
    <p:spTree>
      <p:nvGrpSpPr>
        <p:cNvPr id="95" name="Shape 95"/>
        <p:cNvGrpSpPr/>
        <p:nvPr/>
      </p:nvGrpSpPr>
      <p:grpSpPr>
        <a:xfrm>
          <a:off x="0" y="0"/>
          <a:ext cx="0" cy="0"/>
          <a:chOff x="0" y="0"/>
          <a:chExt cx="0" cy="0"/>
        </a:xfrm>
      </p:grpSpPr>
      <p:sp>
        <p:nvSpPr>
          <p:cNvPr id="96" name="Google Shape;96;p12"/>
          <p:cNvSpPr txBox="1"/>
          <p:nvPr>
            <p:ph type="title"/>
          </p:nvPr>
        </p:nvSpPr>
        <p:spPr>
          <a:xfrm>
            <a:off x="435425" y="331156"/>
            <a:ext cx="8273100" cy="253500"/>
          </a:xfrm>
          <a:prstGeom prst="rect">
            <a:avLst/>
          </a:prstGeom>
          <a:noFill/>
          <a:ln>
            <a:noFill/>
          </a:ln>
        </p:spPr>
        <p:txBody>
          <a:bodyPr anchorCtr="0" anchor="b" bIns="0" lIns="0" spcFirstLastPara="1" rIns="0" wrap="square" tIns="0">
            <a:noAutofit/>
          </a:bodyPr>
          <a:lstStyle>
            <a:lvl1pPr lvl="0" algn="l">
              <a:lnSpc>
                <a:spcPct val="88000"/>
              </a:lnSpc>
              <a:spcBef>
                <a:spcPts val="0"/>
              </a:spcBef>
              <a:spcAft>
                <a:spcPts val="0"/>
              </a:spcAft>
              <a:buClr>
                <a:schemeClr val="dk1"/>
              </a:buClr>
              <a:buSzPts val="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12"/>
          <p:cNvSpPr txBox="1"/>
          <p:nvPr>
            <p:ph idx="1" type="body"/>
          </p:nvPr>
        </p:nvSpPr>
        <p:spPr>
          <a:xfrm>
            <a:off x="435429" y="1049274"/>
            <a:ext cx="3918900" cy="1741800"/>
          </a:xfrm>
          <a:prstGeom prst="rect">
            <a:avLst/>
          </a:prstGeom>
          <a:noFill/>
          <a:ln>
            <a:noFill/>
          </a:ln>
        </p:spPr>
        <p:txBody>
          <a:bodyPr anchorCtr="0" anchor="t" bIns="0" lIns="0" spcFirstLastPara="1" rIns="0" wrap="square" tIns="0">
            <a:noAutofit/>
          </a:bodyPr>
          <a:lstStyle>
            <a:lvl1pPr indent="-285750" lvl="0" marL="457200" algn="l">
              <a:spcBef>
                <a:spcPts val="500"/>
              </a:spcBef>
              <a:spcAft>
                <a:spcPts val="0"/>
              </a:spcAft>
              <a:buClr>
                <a:schemeClr val="dk1"/>
              </a:buClr>
              <a:buSzPts val="900"/>
              <a:buChar char="•"/>
              <a:defRPr sz="900"/>
            </a:lvl1pPr>
            <a:lvl2pPr indent="-285750" lvl="1" marL="914400" algn="l">
              <a:spcBef>
                <a:spcPts val="200"/>
              </a:spcBef>
              <a:spcAft>
                <a:spcPts val="0"/>
              </a:spcAft>
              <a:buClr>
                <a:schemeClr val="dk1"/>
              </a:buClr>
              <a:buSzPts val="900"/>
              <a:buChar char="–"/>
              <a:defRPr sz="900"/>
            </a:lvl2pPr>
            <a:lvl3pPr indent="-285750" lvl="2" marL="1371600" algn="l">
              <a:spcBef>
                <a:spcPts val="200"/>
              </a:spcBef>
              <a:spcAft>
                <a:spcPts val="0"/>
              </a:spcAft>
              <a:buClr>
                <a:schemeClr val="dk1"/>
              </a:buClr>
              <a:buSzPts val="900"/>
              <a:buChar char="-"/>
              <a:defRPr sz="9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98" name="Google Shape;98;p12"/>
          <p:cNvSpPr txBox="1"/>
          <p:nvPr>
            <p:ph idx="2" type="body"/>
          </p:nvPr>
        </p:nvSpPr>
        <p:spPr>
          <a:xfrm>
            <a:off x="4789714" y="1049274"/>
            <a:ext cx="3918900" cy="1741800"/>
          </a:xfrm>
          <a:prstGeom prst="rect">
            <a:avLst/>
          </a:prstGeom>
          <a:noFill/>
          <a:ln>
            <a:noFill/>
          </a:ln>
        </p:spPr>
        <p:txBody>
          <a:bodyPr anchorCtr="0" anchor="t" bIns="0" lIns="0" spcFirstLastPara="1" rIns="0" wrap="square" tIns="0">
            <a:noAutofit/>
          </a:bodyPr>
          <a:lstStyle>
            <a:lvl1pPr indent="-285750" lvl="0" marL="457200" algn="l">
              <a:spcBef>
                <a:spcPts val="500"/>
              </a:spcBef>
              <a:spcAft>
                <a:spcPts val="0"/>
              </a:spcAft>
              <a:buClr>
                <a:schemeClr val="dk1"/>
              </a:buClr>
              <a:buSzPts val="900"/>
              <a:buChar char="•"/>
              <a:defRPr sz="900"/>
            </a:lvl1pPr>
            <a:lvl2pPr indent="-285750" lvl="1" marL="914400" algn="l">
              <a:spcBef>
                <a:spcPts val="200"/>
              </a:spcBef>
              <a:spcAft>
                <a:spcPts val="0"/>
              </a:spcAft>
              <a:buClr>
                <a:schemeClr val="dk1"/>
              </a:buClr>
              <a:buSzPts val="900"/>
              <a:buChar char="–"/>
              <a:defRPr sz="900"/>
            </a:lvl2pPr>
            <a:lvl3pPr indent="-285750" lvl="2" marL="1371600" algn="l">
              <a:spcBef>
                <a:spcPts val="200"/>
              </a:spcBef>
              <a:spcAft>
                <a:spcPts val="0"/>
              </a:spcAft>
              <a:buClr>
                <a:schemeClr val="dk1"/>
              </a:buClr>
              <a:buSzPts val="900"/>
              <a:buChar char="-"/>
              <a:defRPr sz="9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99" name="Google Shape;99;p12"/>
          <p:cNvSpPr txBox="1"/>
          <p:nvPr>
            <p:ph idx="3" type="body"/>
          </p:nvPr>
        </p:nvSpPr>
        <p:spPr>
          <a:xfrm>
            <a:off x="435429" y="3003804"/>
            <a:ext cx="3918900" cy="1741800"/>
          </a:xfrm>
          <a:prstGeom prst="rect">
            <a:avLst/>
          </a:prstGeom>
          <a:noFill/>
          <a:ln>
            <a:noFill/>
          </a:ln>
        </p:spPr>
        <p:txBody>
          <a:bodyPr anchorCtr="0" anchor="t" bIns="0" lIns="0" spcFirstLastPara="1" rIns="0" wrap="square" tIns="0">
            <a:noAutofit/>
          </a:bodyPr>
          <a:lstStyle>
            <a:lvl1pPr indent="-285750" lvl="0" marL="457200" algn="l">
              <a:spcBef>
                <a:spcPts val="500"/>
              </a:spcBef>
              <a:spcAft>
                <a:spcPts val="0"/>
              </a:spcAft>
              <a:buClr>
                <a:schemeClr val="dk1"/>
              </a:buClr>
              <a:buSzPts val="900"/>
              <a:buChar char="•"/>
              <a:defRPr sz="900"/>
            </a:lvl1pPr>
            <a:lvl2pPr indent="-285750" lvl="1" marL="914400" algn="l">
              <a:spcBef>
                <a:spcPts val="200"/>
              </a:spcBef>
              <a:spcAft>
                <a:spcPts val="0"/>
              </a:spcAft>
              <a:buClr>
                <a:schemeClr val="dk1"/>
              </a:buClr>
              <a:buSzPts val="900"/>
              <a:buChar char="–"/>
              <a:defRPr sz="900"/>
            </a:lvl2pPr>
            <a:lvl3pPr indent="-285750" lvl="2" marL="1371600" algn="l">
              <a:spcBef>
                <a:spcPts val="200"/>
              </a:spcBef>
              <a:spcAft>
                <a:spcPts val="0"/>
              </a:spcAft>
              <a:buClr>
                <a:schemeClr val="dk1"/>
              </a:buClr>
              <a:buSzPts val="900"/>
              <a:buChar char="-"/>
              <a:defRPr sz="9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00" name="Google Shape;100;p12"/>
          <p:cNvSpPr txBox="1"/>
          <p:nvPr>
            <p:ph idx="4" type="body"/>
          </p:nvPr>
        </p:nvSpPr>
        <p:spPr>
          <a:xfrm>
            <a:off x="4789714" y="3003804"/>
            <a:ext cx="3918900" cy="1741800"/>
          </a:xfrm>
          <a:prstGeom prst="rect">
            <a:avLst/>
          </a:prstGeom>
          <a:noFill/>
          <a:ln>
            <a:noFill/>
          </a:ln>
        </p:spPr>
        <p:txBody>
          <a:bodyPr anchorCtr="0" anchor="t" bIns="0" lIns="0" spcFirstLastPara="1" rIns="0" wrap="square" tIns="0">
            <a:noAutofit/>
          </a:bodyPr>
          <a:lstStyle>
            <a:lvl1pPr indent="-285750" lvl="0" marL="457200" algn="l">
              <a:spcBef>
                <a:spcPts val="500"/>
              </a:spcBef>
              <a:spcAft>
                <a:spcPts val="0"/>
              </a:spcAft>
              <a:buClr>
                <a:schemeClr val="dk1"/>
              </a:buClr>
              <a:buSzPts val="900"/>
              <a:buChar char="•"/>
              <a:defRPr sz="900"/>
            </a:lvl1pPr>
            <a:lvl2pPr indent="-285750" lvl="1" marL="914400" algn="l">
              <a:spcBef>
                <a:spcPts val="200"/>
              </a:spcBef>
              <a:spcAft>
                <a:spcPts val="0"/>
              </a:spcAft>
              <a:buClr>
                <a:schemeClr val="dk1"/>
              </a:buClr>
              <a:buSzPts val="900"/>
              <a:buChar char="–"/>
              <a:defRPr sz="900"/>
            </a:lvl2pPr>
            <a:lvl3pPr indent="-285750" lvl="2" marL="1371600" algn="l">
              <a:spcBef>
                <a:spcPts val="200"/>
              </a:spcBef>
              <a:spcAft>
                <a:spcPts val="0"/>
              </a:spcAft>
              <a:buClr>
                <a:schemeClr val="dk1"/>
              </a:buClr>
              <a:buSzPts val="900"/>
              <a:buChar char="-"/>
              <a:defRPr sz="9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01" name="Google Shape;101;p12"/>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102" name="Google Shape;102;p12"/>
          <p:cNvSpPr/>
          <p:nvPr/>
        </p:nvSpPr>
        <p:spPr>
          <a:xfrm>
            <a:off x="0" y="4869263"/>
            <a:ext cx="9144000" cy="274200"/>
          </a:xfrm>
          <a:prstGeom prst="rect">
            <a:avLst/>
          </a:prstGeom>
          <a:solidFill>
            <a:schemeClr val="lt2"/>
          </a:solidFill>
          <a:ln>
            <a:noFill/>
          </a:ln>
          <a:effectLst>
            <a:outerShdw blurRad="57150" rotWithShape="0" algn="bl" dir="5400000" dist="19050">
              <a:srgbClr val="000000">
                <a:alpha val="47000"/>
              </a:srgbClr>
            </a:outerShdw>
          </a:effectLst>
        </p:spPr>
        <p:txBody>
          <a:bodyPr anchorCtr="0" anchor="ctr" bIns="80900" lIns="80900" spcFirstLastPara="1" rIns="80900" wrap="square" tIns="80900">
            <a:noAutofit/>
          </a:bodyPr>
          <a:lstStyle/>
          <a:p>
            <a:pPr indent="0" lvl="0" marL="0" rtl="0" algn="l">
              <a:spcBef>
                <a:spcPts val="0"/>
              </a:spcBef>
              <a:spcAft>
                <a:spcPts val="0"/>
              </a:spcAft>
              <a:buNone/>
            </a:pPr>
            <a:r>
              <a:t/>
            </a:r>
            <a:endParaRPr/>
          </a:p>
        </p:txBody>
      </p:sp>
      <p:sp>
        <p:nvSpPr>
          <p:cNvPr id="103" name="Google Shape;103;p12"/>
          <p:cNvSpPr txBox="1"/>
          <p:nvPr/>
        </p:nvSpPr>
        <p:spPr>
          <a:xfrm>
            <a:off x="2884715" y="4931938"/>
            <a:ext cx="2939100" cy="205500"/>
          </a:xfrm>
          <a:prstGeom prst="rect">
            <a:avLst/>
          </a:prstGeom>
          <a:noFill/>
          <a:ln>
            <a:noFill/>
          </a:ln>
        </p:spPr>
        <p:txBody>
          <a:bodyPr anchorCtr="0" anchor="ctr" bIns="35875" lIns="71750" spcFirstLastPara="1" rIns="71750" wrap="square" tIns="35875">
            <a:noAutofit/>
          </a:bodyPr>
          <a:lstStyle/>
          <a:p>
            <a:pPr indent="0" lvl="0" marL="0" rtl="0" algn="ctr">
              <a:spcBef>
                <a:spcPts val="0"/>
              </a:spcBef>
              <a:spcAft>
                <a:spcPts val="0"/>
              </a:spcAft>
              <a:buNone/>
            </a:pPr>
            <a:r>
              <a:t/>
            </a:r>
            <a:endParaRPr sz="900">
              <a:solidFill>
                <a:srgbClr val="888888"/>
              </a:solidFill>
            </a:endParaRPr>
          </a:p>
        </p:txBody>
      </p:sp>
      <p:sp>
        <p:nvSpPr>
          <p:cNvPr id="104" name="Google Shape;104;p12"/>
          <p:cNvSpPr txBox="1"/>
          <p:nvPr/>
        </p:nvSpPr>
        <p:spPr>
          <a:xfrm>
            <a:off x="6826405" y="4926976"/>
            <a:ext cx="2155200" cy="158700"/>
          </a:xfrm>
          <a:prstGeom prst="rect">
            <a:avLst/>
          </a:prstGeom>
          <a:noFill/>
          <a:ln>
            <a:noFill/>
          </a:ln>
        </p:spPr>
        <p:txBody>
          <a:bodyPr anchorCtr="0" anchor="ctr" bIns="35875" lIns="71750" spcFirstLastPara="1" rIns="71750" wrap="square" tIns="35875">
            <a:noAutofit/>
          </a:bodyPr>
          <a:lstStyle/>
          <a:p>
            <a:pPr indent="0" lvl="0" marL="0" rtl="0" algn="r">
              <a:spcBef>
                <a:spcPts val="0"/>
              </a:spcBef>
              <a:spcAft>
                <a:spcPts val="0"/>
              </a:spcAft>
              <a:buNone/>
            </a:pPr>
            <a:fld id="{00000000-1234-1234-1234-123412341234}" type="slidenum">
              <a:rPr lang="en-US" sz="900">
                <a:solidFill>
                  <a:srgbClr val="888888"/>
                </a:solidFill>
              </a:rPr>
              <a:t>‹#›</a:t>
            </a:fld>
            <a:endParaRPr sz="900">
              <a:solidFill>
                <a:srgbClr val="888888"/>
              </a:solidFill>
            </a:endParaRPr>
          </a:p>
        </p:txBody>
      </p:sp>
      <p:pic>
        <p:nvPicPr>
          <p:cNvPr id="105" name="Google Shape;105;p12"/>
          <p:cNvPicPr preferRelativeResize="0"/>
          <p:nvPr/>
        </p:nvPicPr>
        <p:blipFill>
          <a:blip r:embed="rId2">
            <a:alphaModFix/>
          </a:blip>
          <a:stretch>
            <a:fillRect/>
          </a:stretch>
        </p:blipFill>
        <p:spPr>
          <a:xfrm>
            <a:off x="213024" y="4922241"/>
            <a:ext cx="2467919" cy="158944"/>
          </a:xfrm>
          <a:prstGeom prst="rect">
            <a:avLst/>
          </a:prstGeom>
          <a:noFill/>
          <a:ln>
            <a:noFill/>
          </a:ln>
        </p:spPr>
      </p:pic>
    </p:spTree>
  </p:cSld>
  <p:clrMapOvr>
    <a:masterClrMapping/>
  </p:clrMapOvr>
  <p:extLst>
    <p:ext uri="{DCECCB84-F9BA-43D5-87BE-67443E8EF086}">
      <p15:sldGuideLst>
        <p15:guide id="1" pos="2743">
          <p15:clr>
            <a:srgbClr val="FBAE40"/>
          </p15:clr>
        </p15:guide>
        <p15:guide id="2" pos="3017">
          <p15:clr>
            <a:srgbClr val="FBAE40"/>
          </p15:clr>
        </p15:guide>
        <p15:guide id="3" orient="horz" pos="1758">
          <p15:clr>
            <a:srgbClr val="FBAE40"/>
          </p15:clr>
        </p15:guide>
        <p15:guide id="4" orient="horz" pos="18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textboxes with heading">
  <p:cSld name="4 textboxes with heading">
    <p:spTree>
      <p:nvGrpSpPr>
        <p:cNvPr id="106" name="Shape 106"/>
        <p:cNvGrpSpPr/>
        <p:nvPr/>
      </p:nvGrpSpPr>
      <p:grpSpPr>
        <a:xfrm>
          <a:off x="0" y="0"/>
          <a:ext cx="0" cy="0"/>
          <a:chOff x="0" y="0"/>
          <a:chExt cx="0" cy="0"/>
        </a:xfrm>
      </p:grpSpPr>
      <p:sp>
        <p:nvSpPr>
          <p:cNvPr id="107" name="Google Shape;107;p13"/>
          <p:cNvSpPr txBox="1"/>
          <p:nvPr>
            <p:ph type="title"/>
          </p:nvPr>
        </p:nvSpPr>
        <p:spPr>
          <a:xfrm>
            <a:off x="435425" y="331156"/>
            <a:ext cx="8273100" cy="253500"/>
          </a:xfrm>
          <a:prstGeom prst="rect">
            <a:avLst/>
          </a:prstGeom>
          <a:noFill/>
          <a:ln>
            <a:noFill/>
          </a:ln>
        </p:spPr>
        <p:txBody>
          <a:bodyPr anchorCtr="0" anchor="b" bIns="0" lIns="0" spcFirstLastPara="1" rIns="0" wrap="square" tIns="0">
            <a:noAutofit/>
          </a:bodyPr>
          <a:lstStyle>
            <a:lvl1pPr lvl="0" algn="l">
              <a:lnSpc>
                <a:spcPct val="88000"/>
              </a:lnSpc>
              <a:spcBef>
                <a:spcPts val="0"/>
              </a:spcBef>
              <a:spcAft>
                <a:spcPts val="0"/>
              </a:spcAft>
              <a:buClr>
                <a:schemeClr val="dk1"/>
              </a:buClr>
              <a:buSzPts val="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13"/>
          <p:cNvSpPr txBox="1"/>
          <p:nvPr>
            <p:ph idx="1" type="body"/>
          </p:nvPr>
        </p:nvSpPr>
        <p:spPr>
          <a:xfrm>
            <a:off x="435429" y="1049274"/>
            <a:ext cx="3918900" cy="226200"/>
          </a:xfrm>
          <a:prstGeom prst="rect">
            <a:avLst/>
          </a:prstGeom>
          <a:noFill/>
          <a:ln>
            <a:noFill/>
          </a:ln>
        </p:spPr>
        <p:txBody>
          <a:bodyPr anchorCtr="0" anchor="t" bIns="0" lIns="0" spcFirstLastPara="1" rIns="0" wrap="square" tIns="0">
            <a:noAutofit/>
          </a:bodyPr>
          <a:lstStyle>
            <a:lvl1pPr indent="-285750" lvl="0" marL="457200" algn="l">
              <a:spcBef>
                <a:spcPts val="0"/>
              </a:spcBef>
              <a:spcAft>
                <a:spcPts val="0"/>
              </a:spcAft>
              <a:buClr>
                <a:schemeClr val="dk2"/>
              </a:buClr>
              <a:buSzPts val="900"/>
              <a:buFont typeface="Arial"/>
              <a:buChar char="​"/>
              <a:defRPr b="1" sz="900">
                <a:solidFill>
                  <a:schemeClr val="dk2"/>
                </a:solidFill>
                <a:latin typeface="Arial"/>
                <a:ea typeface="Arial"/>
                <a:cs typeface="Arial"/>
                <a:sym typeface="Arial"/>
              </a:defRPr>
            </a:lvl1pPr>
            <a:lvl2pPr indent="-285750" lvl="1" marL="914400" algn="l">
              <a:spcBef>
                <a:spcPts val="0"/>
              </a:spcBef>
              <a:spcAft>
                <a:spcPts val="0"/>
              </a:spcAft>
              <a:buClr>
                <a:schemeClr val="dk2"/>
              </a:buClr>
              <a:buSzPts val="900"/>
              <a:buFont typeface="Arial"/>
              <a:buChar char="​"/>
              <a:defRPr sz="900">
                <a:solidFill>
                  <a:schemeClr val="dk2"/>
                </a:solidFill>
                <a:latin typeface="Arial"/>
                <a:ea typeface="Arial"/>
                <a:cs typeface="Arial"/>
                <a:sym typeface="Arial"/>
              </a:defRPr>
            </a:lvl2pPr>
            <a:lvl3pPr indent="-285750" lvl="2" marL="1371600" algn="l">
              <a:spcBef>
                <a:spcPts val="0"/>
              </a:spcBef>
              <a:spcAft>
                <a:spcPts val="0"/>
              </a:spcAft>
              <a:buClr>
                <a:schemeClr val="dk1"/>
              </a:buClr>
              <a:buSzPts val="900"/>
              <a:buFont typeface="Arial"/>
              <a:buChar char="​"/>
              <a:defRPr sz="900">
                <a:latin typeface="Arial"/>
                <a:ea typeface="Arial"/>
                <a:cs typeface="Arial"/>
                <a:sym typeface="Arial"/>
              </a:defRPr>
            </a:lvl3pPr>
            <a:lvl4pPr indent="-285750" lvl="3" marL="1828800" algn="l">
              <a:spcBef>
                <a:spcPts val="0"/>
              </a:spcBef>
              <a:spcAft>
                <a:spcPts val="0"/>
              </a:spcAft>
              <a:buClr>
                <a:schemeClr val="dk1"/>
              </a:buClr>
              <a:buSzPts val="900"/>
              <a:buFont typeface="Arial"/>
              <a:buChar char="​"/>
              <a:defRPr sz="900">
                <a:latin typeface="Arial"/>
                <a:ea typeface="Arial"/>
                <a:cs typeface="Arial"/>
                <a:sym typeface="Arial"/>
              </a:defRPr>
            </a:lvl4pPr>
            <a:lvl5pPr indent="-285750" lvl="4" marL="2286000" algn="l">
              <a:spcBef>
                <a:spcPts val="0"/>
              </a:spcBef>
              <a:spcAft>
                <a:spcPts val="0"/>
              </a:spcAft>
              <a:buClr>
                <a:schemeClr val="dk1"/>
              </a:buClr>
              <a:buSzPts val="900"/>
              <a:buFont typeface="Arial"/>
              <a:buChar char="​"/>
              <a:defRPr sz="900">
                <a:latin typeface="Arial"/>
                <a:ea typeface="Arial"/>
                <a:cs typeface="Arial"/>
                <a:sym typeface="Arial"/>
              </a:defRPr>
            </a:lvl5pPr>
            <a:lvl6pPr indent="-285750" lvl="5" marL="2743200" algn="l">
              <a:spcBef>
                <a:spcPts val="0"/>
              </a:spcBef>
              <a:spcAft>
                <a:spcPts val="0"/>
              </a:spcAft>
              <a:buClr>
                <a:schemeClr val="dk1"/>
              </a:buClr>
              <a:buSzPts val="900"/>
              <a:buFont typeface="Arial"/>
              <a:buChar char="​"/>
              <a:defRPr sz="900">
                <a:latin typeface="Arial"/>
                <a:ea typeface="Arial"/>
                <a:cs typeface="Arial"/>
                <a:sym typeface="Arial"/>
              </a:defRPr>
            </a:lvl6pPr>
            <a:lvl7pPr indent="-285750" lvl="6" marL="3200400" algn="l">
              <a:spcBef>
                <a:spcPts val="0"/>
              </a:spcBef>
              <a:spcAft>
                <a:spcPts val="0"/>
              </a:spcAft>
              <a:buClr>
                <a:schemeClr val="dk1"/>
              </a:buClr>
              <a:buSzPts val="900"/>
              <a:buFont typeface="Arial"/>
              <a:buChar char="​"/>
              <a:defRPr sz="900">
                <a:latin typeface="Arial"/>
                <a:ea typeface="Arial"/>
                <a:cs typeface="Arial"/>
                <a:sym typeface="Arial"/>
              </a:defRPr>
            </a:lvl7pPr>
            <a:lvl8pPr indent="-285750" lvl="7" marL="3657600" algn="l">
              <a:spcBef>
                <a:spcPts val="0"/>
              </a:spcBef>
              <a:spcAft>
                <a:spcPts val="0"/>
              </a:spcAft>
              <a:buClr>
                <a:schemeClr val="dk1"/>
              </a:buClr>
              <a:buSzPts val="900"/>
              <a:buFont typeface="Arial"/>
              <a:buChar char="​"/>
              <a:defRPr sz="900">
                <a:latin typeface="Arial"/>
                <a:ea typeface="Arial"/>
                <a:cs typeface="Arial"/>
                <a:sym typeface="Arial"/>
              </a:defRPr>
            </a:lvl8pPr>
            <a:lvl9pPr indent="-285750" lvl="8" marL="4114800" algn="l">
              <a:spcBef>
                <a:spcPts val="0"/>
              </a:spcBef>
              <a:spcAft>
                <a:spcPts val="0"/>
              </a:spcAft>
              <a:buClr>
                <a:schemeClr val="dk1"/>
              </a:buClr>
              <a:buSzPts val="900"/>
              <a:buFont typeface="Arial"/>
              <a:buChar char="​"/>
              <a:defRPr sz="900">
                <a:latin typeface="Arial"/>
                <a:ea typeface="Arial"/>
                <a:cs typeface="Arial"/>
                <a:sym typeface="Arial"/>
              </a:defRPr>
            </a:lvl9pPr>
          </a:lstStyle>
          <a:p/>
        </p:txBody>
      </p:sp>
      <p:sp>
        <p:nvSpPr>
          <p:cNvPr id="109" name="Google Shape;109;p13"/>
          <p:cNvSpPr txBox="1"/>
          <p:nvPr>
            <p:ph idx="2" type="body"/>
          </p:nvPr>
        </p:nvSpPr>
        <p:spPr>
          <a:xfrm>
            <a:off x="435429" y="1412748"/>
            <a:ext cx="3918900" cy="1378500"/>
          </a:xfrm>
          <a:prstGeom prst="rect">
            <a:avLst/>
          </a:prstGeom>
          <a:noFill/>
          <a:ln>
            <a:noFill/>
          </a:ln>
        </p:spPr>
        <p:txBody>
          <a:bodyPr anchorCtr="0" anchor="t" bIns="0" lIns="0" spcFirstLastPara="1" rIns="0" wrap="square" tIns="0">
            <a:noAutofit/>
          </a:bodyPr>
          <a:lstStyle>
            <a:lvl1pPr indent="-285750" lvl="0" marL="457200" algn="l">
              <a:spcBef>
                <a:spcPts val="500"/>
              </a:spcBef>
              <a:spcAft>
                <a:spcPts val="0"/>
              </a:spcAft>
              <a:buClr>
                <a:schemeClr val="dk1"/>
              </a:buClr>
              <a:buSzPts val="900"/>
              <a:buChar char="•"/>
              <a:defRPr sz="900"/>
            </a:lvl1pPr>
            <a:lvl2pPr indent="-285750" lvl="1" marL="914400" algn="l">
              <a:spcBef>
                <a:spcPts val="200"/>
              </a:spcBef>
              <a:spcAft>
                <a:spcPts val="0"/>
              </a:spcAft>
              <a:buClr>
                <a:schemeClr val="dk1"/>
              </a:buClr>
              <a:buSzPts val="900"/>
              <a:buChar char="–"/>
              <a:defRPr sz="900"/>
            </a:lvl2pPr>
            <a:lvl3pPr indent="-285750" lvl="2" marL="1371600" algn="l">
              <a:spcBef>
                <a:spcPts val="200"/>
              </a:spcBef>
              <a:spcAft>
                <a:spcPts val="0"/>
              </a:spcAft>
              <a:buClr>
                <a:schemeClr val="dk1"/>
              </a:buClr>
              <a:buSzPts val="900"/>
              <a:buChar char="-"/>
              <a:defRPr sz="9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10" name="Google Shape;110;p13"/>
          <p:cNvSpPr txBox="1"/>
          <p:nvPr>
            <p:ph idx="3" type="body"/>
          </p:nvPr>
        </p:nvSpPr>
        <p:spPr>
          <a:xfrm>
            <a:off x="4789714" y="1049274"/>
            <a:ext cx="3918900" cy="226200"/>
          </a:xfrm>
          <a:prstGeom prst="rect">
            <a:avLst/>
          </a:prstGeom>
          <a:noFill/>
          <a:ln>
            <a:noFill/>
          </a:ln>
        </p:spPr>
        <p:txBody>
          <a:bodyPr anchorCtr="0" anchor="t" bIns="0" lIns="0" spcFirstLastPara="1" rIns="0" wrap="square" tIns="0">
            <a:noAutofit/>
          </a:bodyPr>
          <a:lstStyle>
            <a:lvl1pPr indent="-285750" lvl="0" marL="457200" algn="l">
              <a:spcBef>
                <a:spcPts val="0"/>
              </a:spcBef>
              <a:spcAft>
                <a:spcPts val="0"/>
              </a:spcAft>
              <a:buClr>
                <a:schemeClr val="dk2"/>
              </a:buClr>
              <a:buSzPts val="900"/>
              <a:buFont typeface="Arial"/>
              <a:buChar char="​"/>
              <a:defRPr b="1" sz="900">
                <a:solidFill>
                  <a:schemeClr val="dk2"/>
                </a:solidFill>
                <a:latin typeface="Arial"/>
                <a:ea typeface="Arial"/>
                <a:cs typeface="Arial"/>
                <a:sym typeface="Arial"/>
              </a:defRPr>
            </a:lvl1pPr>
            <a:lvl2pPr indent="-285750" lvl="1" marL="914400" algn="l">
              <a:spcBef>
                <a:spcPts val="0"/>
              </a:spcBef>
              <a:spcAft>
                <a:spcPts val="0"/>
              </a:spcAft>
              <a:buClr>
                <a:schemeClr val="dk2"/>
              </a:buClr>
              <a:buSzPts val="900"/>
              <a:buFont typeface="Arial"/>
              <a:buChar char="​"/>
              <a:defRPr sz="900">
                <a:solidFill>
                  <a:schemeClr val="dk2"/>
                </a:solidFill>
                <a:latin typeface="Arial"/>
                <a:ea typeface="Arial"/>
                <a:cs typeface="Arial"/>
                <a:sym typeface="Arial"/>
              </a:defRPr>
            </a:lvl2pPr>
            <a:lvl3pPr indent="-285750" lvl="2" marL="1371600" algn="l">
              <a:spcBef>
                <a:spcPts val="0"/>
              </a:spcBef>
              <a:spcAft>
                <a:spcPts val="0"/>
              </a:spcAft>
              <a:buClr>
                <a:schemeClr val="dk1"/>
              </a:buClr>
              <a:buSzPts val="900"/>
              <a:buFont typeface="Arial"/>
              <a:buChar char="​"/>
              <a:defRPr sz="900">
                <a:latin typeface="Arial"/>
                <a:ea typeface="Arial"/>
                <a:cs typeface="Arial"/>
                <a:sym typeface="Arial"/>
              </a:defRPr>
            </a:lvl3pPr>
            <a:lvl4pPr indent="-285750" lvl="3" marL="1828800" algn="l">
              <a:spcBef>
                <a:spcPts val="0"/>
              </a:spcBef>
              <a:spcAft>
                <a:spcPts val="0"/>
              </a:spcAft>
              <a:buClr>
                <a:schemeClr val="dk1"/>
              </a:buClr>
              <a:buSzPts val="900"/>
              <a:buFont typeface="Arial"/>
              <a:buChar char="​"/>
              <a:defRPr sz="900">
                <a:latin typeface="Arial"/>
                <a:ea typeface="Arial"/>
                <a:cs typeface="Arial"/>
                <a:sym typeface="Arial"/>
              </a:defRPr>
            </a:lvl4pPr>
            <a:lvl5pPr indent="-285750" lvl="4" marL="2286000" algn="l">
              <a:spcBef>
                <a:spcPts val="0"/>
              </a:spcBef>
              <a:spcAft>
                <a:spcPts val="0"/>
              </a:spcAft>
              <a:buClr>
                <a:schemeClr val="dk1"/>
              </a:buClr>
              <a:buSzPts val="900"/>
              <a:buFont typeface="Arial"/>
              <a:buChar char="​"/>
              <a:defRPr sz="900">
                <a:latin typeface="Arial"/>
                <a:ea typeface="Arial"/>
                <a:cs typeface="Arial"/>
                <a:sym typeface="Arial"/>
              </a:defRPr>
            </a:lvl5pPr>
            <a:lvl6pPr indent="-285750" lvl="5" marL="2743200" algn="l">
              <a:spcBef>
                <a:spcPts val="0"/>
              </a:spcBef>
              <a:spcAft>
                <a:spcPts val="0"/>
              </a:spcAft>
              <a:buClr>
                <a:schemeClr val="dk1"/>
              </a:buClr>
              <a:buSzPts val="900"/>
              <a:buFont typeface="Arial"/>
              <a:buChar char="​"/>
              <a:defRPr sz="900">
                <a:latin typeface="Arial"/>
                <a:ea typeface="Arial"/>
                <a:cs typeface="Arial"/>
                <a:sym typeface="Arial"/>
              </a:defRPr>
            </a:lvl6pPr>
            <a:lvl7pPr indent="-285750" lvl="6" marL="3200400" algn="l">
              <a:spcBef>
                <a:spcPts val="0"/>
              </a:spcBef>
              <a:spcAft>
                <a:spcPts val="0"/>
              </a:spcAft>
              <a:buClr>
                <a:schemeClr val="dk1"/>
              </a:buClr>
              <a:buSzPts val="900"/>
              <a:buFont typeface="Arial"/>
              <a:buChar char="​"/>
              <a:defRPr sz="900">
                <a:latin typeface="Arial"/>
                <a:ea typeface="Arial"/>
                <a:cs typeface="Arial"/>
                <a:sym typeface="Arial"/>
              </a:defRPr>
            </a:lvl7pPr>
            <a:lvl8pPr indent="-285750" lvl="7" marL="3657600" algn="l">
              <a:spcBef>
                <a:spcPts val="0"/>
              </a:spcBef>
              <a:spcAft>
                <a:spcPts val="0"/>
              </a:spcAft>
              <a:buClr>
                <a:schemeClr val="dk1"/>
              </a:buClr>
              <a:buSzPts val="900"/>
              <a:buFont typeface="Arial"/>
              <a:buChar char="​"/>
              <a:defRPr sz="900">
                <a:latin typeface="Arial"/>
                <a:ea typeface="Arial"/>
                <a:cs typeface="Arial"/>
                <a:sym typeface="Arial"/>
              </a:defRPr>
            </a:lvl8pPr>
            <a:lvl9pPr indent="-285750" lvl="8" marL="4114800" algn="l">
              <a:spcBef>
                <a:spcPts val="0"/>
              </a:spcBef>
              <a:spcAft>
                <a:spcPts val="0"/>
              </a:spcAft>
              <a:buClr>
                <a:schemeClr val="dk1"/>
              </a:buClr>
              <a:buSzPts val="900"/>
              <a:buFont typeface="Arial"/>
              <a:buChar char="​"/>
              <a:defRPr sz="900">
                <a:latin typeface="Arial"/>
                <a:ea typeface="Arial"/>
                <a:cs typeface="Arial"/>
                <a:sym typeface="Arial"/>
              </a:defRPr>
            </a:lvl9pPr>
          </a:lstStyle>
          <a:p/>
        </p:txBody>
      </p:sp>
      <p:sp>
        <p:nvSpPr>
          <p:cNvPr id="111" name="Google Shape;111;p13"/>
          <p:cNvSpPr txBox="1"/>
          <p:nvPr>
            <p:ph idx="4" type="body"/>
          </p:nvPr>
        </p:nvSpPr>
        <p:spPr>
          <a:xfrm>
            <a:off x="4789714" y="1412748"/>
            <a:ext cx="3918900" cy="1378500"/>
          </a:xfrm>
          <a:prstGeom prst="rect">
            <a:avLst/>
          </a:prstGeom>
          <a:noFill/>
          <a:ln>
            <a:noFill/>
          </a:ln>
        </p:spPr>
        <p:txBody>
          <a:bodyPr anchorCtr="0" anchor="t" bIns="0" lIns="0" spcFirstLastPara="1" rIns="0" wrap="square" tIns="0">
            <a:noAutofit/>
          </a:bodyPr>
          <a:lstStyle>
            <a:lvl1pPr indent="-285750" lvl="0" marL="457200" algn="l">
              <a:spcBef>
                <a:spcPts val="500"/>
              </a:spcBef>
              <a:spcAft>
                <a:spcPts val="0"/>
              </a:spcAft>
              <a:buClr>
                <a:schemeClr val="dk1"/>
              </a:buClr>
              <a:buSzPts val="900"/>
              <a:buChar char="•"/>
              <a:defRPr sz="900"/>
            </a:lvl1pPr>
            <a:lvl2pPr indent="-285750" lvl="1" marL="914400" algn="l">
              <a:spcBef>
                <a:spcPts val="200"/>
              </a:spcBef>
              <a:spcAft>
                <a:spcPts val="0"/>
              </a:spcAft>
              <a:buClr>
                <a:schemeClr val="dk1"/>
              </a:buClr>
              <a:buSzPts val="900"/>
              <a:buChar char="–"/>
              <a:defRPr sz="900"/>
            </a:lvl2pPr>
            <a:lvl3pPr indent="-285750" lvl="2" marL="1371600" algn="l">
              <a:spcBef>
                <a:spcPts val="200"/>
              </a:spcBef>
              <a:spcAft>
                <a:spcPts val="0"/>
              </a:spcAft>
              <a:buClr>
                <a:schemeClr val="dk1"/>
              </a:buClr>
              <a:buSzPts val="900"/>
              <a:buChar char="-"/>
              <a:defRPr sz="9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12" name="Google Shape;112;p13"/>
          <p:cNvSpPr txBox="1"/>
          <p:nvPr>
            <p:ph idx="5" type="body"/>
          </p:nvPr>
        </p:nvSpPr>
        <p:spPr>
          <a:xfrm>
            <a:off x="435429" y="3003804"/>
            <a:ext cx="3918900" cy="226200"/>
          </a:xfrm>
          <a:prstGeom prst="rect">
            <a:avLst/>
          </a:prstGeom>
          <a:noFill/>
          <a:ln>
            <a:noFill/>
          </a:ln>
        </p:spPr>
        <p:txBody>
          <a:bodyPr anchorCtr="0" anchor="t" bIns="0" lIns="0" spcFirstLastPara="1" rIns="0" wrap="square" tIns="0">
            <a:noAutofit/>
          </a:bodyPr>
          <a:lstStyle>
            <a:lvl1pPr indent="-285750" lvl="0" marL="457200" algn="l">
              <a:spcBef>
                <a:spcPts val="0"/>
              </a:spcBef>
              <a:spcAft>
                <a:spcPts val="0"/>
              </a:spcAft>
              <a:buClr>
                <a:schemeClr val="dk2"/>
              </a:buClr>
              <a:buSzPts val="900"/>
              <a:buFont typeface="Arial"/>
              <a:buChar char="​"/>
              <a:defRPr b="1" sz="900">
                <a:solidFill>
                  <a:schemeClr val="dk2"/>
                </a:solidFill>
                <a:latin typeface="Arial"/>
                <a:ea typeface="Arial"/>
                <a:cs typeface="Arial"/>
                <a:sym typeface="Arial"/>
              </a:defRPr>
            </a:lvl1pPr>
            <a:lvl2pPr indent="-285750" lvl="1" marL="914400" algn="l">
              <a:spcBef>
                <a:spcPts val="0"/>
              </a:spcBef>
              <a:spcAft>
                <a:spcPts val="0"/>
              </a:spcAft>
              <a:buClr>
                <a:schemeClr val="dk2"/>
              </a:buClr>
              <a:buSzPts val="900"/>
              <a:buFont typeface="Arial"/>
              <a:buChar char="​"/>
              <a:defRPr sz="900">
                <a:solidFill>
                  <a:schemeClr val="dk2"/>
                </a:solidFill>
                <a:latin typeface="Arial"/>
                <a:ea typeface="Arial"/>
                <a:cs typeface="Arial"/>
                <a:sym typeface="Arial"/>
              </a:defRPr>
            </a:lvl2pPr>
            <a:lvl3pPr indent="-285750" lvl="2" marL="1371600" algn="l">
              <a:spcBef>
                <a:spcPts val="0"/>
              </a:spcBef>
              <a:spcAft>
                <a:spcPts val="0"/>
              </a:spcAft>
              <a:buClr>
                <a:schemeClr val="dk1"/>
              </a:buClr>
              <a:buSzPts val="900"/>
              <a:buFont typeface="Arial"/>
              <a:buChar char="​"/>
              <a:defRPr sz="900">
                <a:latin typeface="Arial"/>
                <a:ea typeface="Arial"/>
                <a:cs typeface="Arial"/>
                <a:sym typeface="Arial"/>
              </a:defRPr>
            </a:lvl3pPr>
            <a:lvl4pPr indent="-285750" lvl="3" marL="1828800" algn="l">
              <a:spcBef>
                <a:spcPts val="0"/>
              </a:spcBef>
              <a:spcAft>
                <a:spcPts val="0"/>
              </a:spcAft>
              <a:buClr>
                <a:schemeClr val="dk1"/>
              </a:buClr>
              <a:buSzPts val="900"/>
              <a:buFont typeface="Arial"/>
              <a:buChar char="​"/>
              <a:defRPr sz="900">
                <a:latin typeface="Arial"/>
                <a:ea typeface="Arial"/>
                <a:cs typeface="Arial"/>
                <a:sym typeface="Arial"/>
              </a:defRPr>
            </a:lvl4pPr>
            <a:lvl5pPr indent="-285750" lvl="4" marL="2286000" algn="l">
              <a:spcBef>
                <a:spcPts val="0"/>
              </a:spcBef>
              <a:spcAft>
                <a:spcPts val="0"/>
              </a:spcAft>
              <a:buClr>
                <a:schemeClr val="dk1"/>
              </a:buClr>
              <a:buSzPts val="900"/>
              <a:buFont typeface="Arial"/>
              <a:buChar char="​"/>
              <a:defRPr sz="900">
                <a:latin typeface="Arial"/>
                <a:ea typeface="Arial"/>
                <a:cs typeface="Arial"/>
                <a:sym typeface="Arial"/>
              </a:defRPr>
            </a:lvl5pPr>
            <a:lvl6pPr indent="-285750" lvl="5" marL="2743200" algn="l">
              <a:spcBef>
                <a:spcPts val="0"/>
              </a:spcBef>
              <a:spcAft>
                <a:spcPts val="0"/>
              </a:spcAft>
              <a:buClr>
                <a:schemeClr val="dk1"/>
              </a:buClr>
              <a:buSzPts val="900"/>
              <a:buFont typeface="Arial"/>
              <a:buChar char="​"/>
              <a:defRPr sz="900">
                <a:latin typeface="Arial"/>
                <a:ea typeface="Arial"/>
                <a:cs typeface="Arial"/>
                <a:sym typeface="Arial"/>
              </a:defRPr>
            </a:lvl6pPr>
            <a:lvl7pPr indent="-285750" lvl="6" marL="3200400" algn="l">
              <a:spcBef>
                <a:spcPts val="0"/>
              </a:spcBef>
              <a:spcAft>
                <a:spcPts val="0"/>
              </a:spcAft>
              <a:buClr>
                <a:schemeClr val="dk1"/>
              </a:buClr>
              <a:buSzPts val="900"/>
              <a:buFont typeface="Arial"/>
              <a:buChar char="​"/>
              <a:defRPr sz="900">
                <a:latin typeface="Arial"/>
                <a:ea typeface="Arial"/>
                <a:cs typeface="Arial"/>
                <a:sym typeface="Arial"/>
              </a:defRPr>
            </a:lvl7pPr>
            <a:lvl8pPr indent="-285750" lvl="7" marL="3657600" algn="l">
              <a:spcBef>
                <a:spcPts val="0"/>
              </a:spcBef>
              <a:spcAft>
                <a:spcPts val="0"/>
              </a:spcAft>
              <a:buClr>
                <a:schemeClr val="dk1"/>
              </a:buClr>
              <a:buSzPts val="900"/>
              <a:buFont typeface="Arial"/>
              <a:buChar char="​"/>
              <a:defRPr sz="900">
                <a:latin typeface="Arial"/>
                <a:ea typeface="Arial"/>
                <a:cs typeface="Arial"/>
                <a:sym typeface="Arial"/>
              </a:defRPr>
            </a:lvl8pPr>
            <a:lvl9pPr indent="-285750" lvl="8" marL="4114800" algn="l">
              <a:spcBef>
                <a:spcPts val="0"/>
              </a:spcBef>
              <a:spcAft>
                <a:spcPts val="0"/>
              </a:spcAft>
              <a:buClr>
                <a:schemeClr val="dk1"/>
              </a:buClr>
              <a:buSzPts val="900"/>
              <a:buFont typeface="Arial"/>
              <a:buChar char="​"/>
              <a:defRPr sz="900">
                <a:latin typeface="Arial"/>
                <a:ea typeface="Arial"/>
                <a:cs typeface="Arial"/>
                <a:sym typeface="Arial"/>
              </a:defRPr>
            </a:lvl9pPr>
          </a:lstStyle>
          <a:p/>
        </p:txBody>
      </p:sp>
      <p:sp>
        <p:nvSpPr>
          <p:cNvPr id="113" name="Google Shape;113;p13"/>
          <p:cNvSpPr txBox="1"/>
          <p:nvPr>
            <p:ph idx="6" type="body"/>
          </p:nvPr>
        </p:nvSpPr>
        <p:spPr>
          <a:xfrm>
            <a:off x="435429" y="3367278"/>
            <a:ext cx="3918900" cy="1378500"/>
          </a:xfrm>
          <a:prstGeom prst="rect">
            <a:avLst/>
          </a:prstGeom>
          <a:noFill/>
          <a:ln>
            <a:noFill/>
          </a:ln>
        </p:spPr>
        <p:txBody>
          <a:bodyPr anchorCtr="0" anchor="t" bIns="0" lIns="0" spcFirstLastPara="1" rIns="0" wrap="square" tIns="0">
            <a:noAutofit/>
          </a:bodyPr>
          <a:lstStyle>
            <a:lvl1pPr indent="-285750" lvl="0" marL="457200" algn="l">
              <a:spcBef>
                <a:spcPts val="500"/>
              </a:spcBef>
              <a:spcAft>
                <a:spcPts val="0"/>
              </a:spcAft>
              <a:buClr>
                <a:schemeClr val="dk1"/>
              </a:buClr>
              <a:buSzPts val="900"/>
              <a:buChar char="•"/>
              <a:defRPr sz="900"/>
            </a:lvl1pPr>
            <a:lvl2pPr indent="-285750" lvl="1" marL="914400" algn="l">
              <a:spcBef>
                <a:spcPts val="200"/>
              </a:spcBef>
              <a:spcAft>
                <a:spcPts val="0"/>
              </a:spcAft>
              <a:buClr>
                <a:schemeClr val="dk1"/>
              </a:buClr>
              <a:buSzPts val="900"/>
              <a:buChar char="–"/>
              <a:defRPr sz="900"/>
            </a:lvl2pPr>
            <a:lvl3pPr indent="-285750" lvl="2" marL="1371600" algn="l">
              <a:spcBef>
                <a:spcPts val="200"/>
              </a:spcBef>
              <a:spcAft>
                <a:spcPts val="0"/>
              </a:spcAft>
              <a:buClr>
                <a:schemeClr val="dk1"/>
              </a:buClr>
              <a:buSzPts val="900"/>
              <a:buChar char="-"/>
              <a:defRPr sz="9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14" name="Google Shape;114;p13"/>
          <p:cNvSpPr txBox="1"/>
          <p:nvPr>
            <p:ph idx="7" type="body"/>
          </p:nvPr>
        </p:nvSpPr>
        <p:spPr>
          <a:xfrm>
            <a:off x="4789714" y="3003804"/>
            <a:ext cx="3918900" cy="226200"/>
          </a:xfrm>
          <a:prstGeom prst="rect">
            <a:avLst/>
          </a:prstGeom>
          <a:noFill/>
          <a:ln>
            <a:noFill/>
          </a:ln>
        </p:spPr>
        <p:txBody>
          <a:bodyPr anchorCtr="0" anchor="t" bIns="0" lIns="0" spcFirstLastPara="1" rIns="0" wrap="square" tIns="0">
            <a:noAutofit/>
          </a:bodyPr>
          <a:lstStyle>
            <a:lvl1pPr indent="-285750" lvl="0" marL="457200" algn="l">
              <a:spcBef>
                <a:spcPts val="0"/>
              </a:spcBef>
              <a:spcAft>
                <a:spcPts val="0"/>
              </a:spcAft>
              <a:buClr>
                <a:schemeClr val="dk2"/>
              </a:buClr>
              <a:buSzPts val="900"/>
              <a:buFont typeface="Arial"/>
              <a:buChar char="​"/>
              <a:defRPr b="1" sz="900">
                <a:solidFill>
                  <a:schemeClr val="dk2"/>
                </a:solidFill>
                <a:latin typeface="Arial"/>
                <a:ea typeface="Arial"/>
                <a:cs typeface="Arial"/>
                <a:sym typeface="Arial"/>
              </a:defRPr>
            </a:lvl1pPr>
            <a:lvl2pPr indent="-285750" lvl="1" marL="914400" algn="l">
              <a:spcBef>
                <a:spcPts val="0"/>
              </a:spcBef>
              <a:spcAft>
                <a:spcPts val="0"/>
              </a:spcAft>
              <a:buClr>
                <a:schemeClr val="dk2"/>
              </a:buClr>
              <a:buSzPts val="900"/>
              <a:buFont typeface="Arial"/>
              <a:buChar char="​"/>
              <a:defRPr sz="900">
                <a:solidFill>
                  <a:schemeClr val="dk2"/>
                </a:solidFill>
                <a:latin typeface="Arial"/>
                <a:ea typeface="Arial"/>
                <a:cs typeface="Arial"/>
                <a:sym typeface="Arial"/>
              </a:defRPr>
            </a:lvl2pPr>
            <a:lvl3pPr indent="-285750" lvl="2" marL="1371600" algn="l">
              <a:spcBef>
                <a:spcPts val="0"/>
              </a:spcBef>
              <a:spcAft>
                <a:spcPts val="0"/>
              </a:spcAft>
              <a:buClr>
                <a:schemeClr val="dk1"/>
              </a:buClr>
              <a:buSzPts val="900"/>
              <a:buFont typeface="Arial"/>
              <a:buChar char="​"/>
              <a:defRPr sz="900">
                <a:latin typeface="Arial"/>
                <a:ea typeface="Arial"/>
                <a:cs typeface="Arial"/>
                <a:sym typeface="Arial"/>
              </a:defRPr>
            </a:lvl3pPr>
            <a:lvl4pPr indent="-285750" lvl="3" marL="1828800" algn="l">
              <a:spcBef>
                <a:spcPts val="0"/>
              </a:spcBef>
              <a:spcAft>
                <a:spcPts val="0"/>
              </a:spcAft>
              <a:buClr>
                <a:schemeClr val="dk1"/>
              </a:buClr>
              <a:buSzPts val="900"/>
              <a:buFont typeface="Arial"/>
              <a:buChar char="​"/>
              <a:defRPr sz="900">
                <a:latin typeface="Arial"/>
                <a:ea typeface="Arial"/>
                <a:cs typeface="Arial"/>
                <a:sym typeface="Arial"/>
              </a:defRPr>
            </a:lvl4pPr>
            <a:lvl5pPr indent="-285750" lvl="4" marL="2286000" algn="l">
              <a:spcBef>
                <a:spcPts val="0"/>
              </a:spcBef>
              <a:spcAft>
                <a:spcPts val="0"/>
              </a:spcAft>
              <a:buClr>
                <a:schemeClr val="dk1"/>
              </a:buClr>
              <a:buSzPts val="900"/>
              <a:buFont typeface="Arial"/>
              <a:buChar char="​"/>
              <a:defRPr sz="900">
                <a:latin typeface="Arial"/>
                <a:ea typeface="Arial"/>
                <a:cs typeface="Arial"/>
                <a:sym typeface="Arial"/>
              </a:defRPr>
            </a:lvl5pPr>
            <a:lvl6pPr indent="-285750" lvl="5" marL="2743200" algn="l">
              <a:spcBef>
                <a:spcPts val="0"/>
              </a:spcBef>
              <a:spcAft>
                <a:spcPts val="0"/>
              </a:spcAft>
              <a:buClr>
                <a:schemeClr val="dk1"/>
              </a:buClr>
              <a:buSzPts val="900"/>
              <a:buFont typeface="Arial"/>
              <a:buChar char="​"/>
              <a:defRPr sz="900">
                <a:latin typeface="Arial"/>
                <a:ea typeface="Arial"/>
                <a:cs typeface="Arial"/>
                <a:sym typeface="Arial"/>
              </a:defRPr>
            </a:lvl6pPr>
            <a:lvl7pPr indent="-285750" lvl="6" marL="3200400" algn="l">
              <a:spcBef>
                <a:spcPts val="0"/>
              </a:spcBef>
              <a:spcAft>
                <a:spcPts val="0"/>
              </a:spcAft>
              <a:buClr>
                <a:schemeClr val="dk1"/>
              </a:buClr>
              <a:buSzPts val="900"/>
              <a:buFont typeface="Arial"/>
              <a:buChar char="​"/>
              <a:defRPr sz="900">
                <a:latin typeface="Arial"/>
                <a:ea typeface="Arial"/>
                <a:cs typeface="Arial"/>
                <a:sym typeface="Arial"/>
              </a:defRPr>
            </a:lvl7pPr>
            <a:lvl8pPr indent="-285750" lvl="7" marL="3657600" algn="l">
              <a:spcBef>
                <a:spcPts val="0"/>
              </a:spcBef>
              <a:spcAft>
                <a:spcPts val="0"/>
              </a:spcAft>
              <a:buClr>
                <a:schemeClr val="dk1"/>
              </a:buClr>
              <a:buSzPts val="900"/>
              <a:buFont typeface="Arial"/>
              <a:buChar char="​"/>
              <a:defRPr sz="900">
                <a:latin typeface="Arial"/>
                <a:ea typeface="Arial"/>
                <a:cs typeface="Arial"/>
                <a:sym typeface="Arial"/>
              </a:defRPr>
            </a:lvl8pPr>
            <a:lvl9pPr indent="-285750" lvl="8" marL="4114800" algn="l">
              <a:spcBef>
                <a:spcPts val="0"/>
              </a:spcBef>
              <a:spcAft>
                <a:spcPts val="0"/>
              </a:spcAft>
              <a:buClr>
                <a:schemeClr val="dk1"/>
              </a:buClr>
              <a:buSzPts val="900"/>
              <a:buFont typeface="Arial"/>
              <a:buChar char="​"/>
              <a:defRPr sz="900">
                <a:latin typeface="Arial"/>
                <a:ea typeface="Arial"/>
                <a:cs typeface="Arial"/>
                <a:sym typeface="Arial"/>
              </a:defRPr>
            </a:lvl9pPr>
          </a:lstStyle>
          <a:p/>
        </p:txBody>
      </p:sp>
      <p:sp>
        <p:nvSpPr>
          <p:cNvPr id="115" name="Google Shape;115;p13"/>
          <p:cNvSpPr txBox="1"/>
          <p:nvPr>
            <p:ph idx="8" type="body"/>
          </p:nvPr>
        </p:nvSpPr>
        <p:spPr>
          <a:xfrm>
            <a:off x="4789714" y="3367278"/>
            <a:ext cx="3918900" cy="1378500"/>
          </a:xfrm>
          <a:prstGeom prst="rect">
            <a:avLst/>
          </a:prstGeom>
          <a:noFill/>
          <a:ln>
            <a:noFill/>
          </a:ln>
        </p:spPr>
        <p:txBody>
          <a:bodyPr anchorCtr="0" anchor="t" bIns="0" lIns="0" spcFirstLastPara="1" rIns="0" wrap="square" tIns="0">
            <a:noAutofit/>
          </a:bodyPr>
          <a:lstStyle>
            <a:lvl1pPr indent="-285750" lvl="0" marL="457200" algn="l">
              <a:spcBef>
                <a:spcPts val="500"/>
              </a:spcBef>
              <a:spcAft>
                <a:spcPts val="0"/>
              </a:spcAft>
              <a:buClr>
                <a:schemeClr val="dk1"/>
              </a:buClr>
              <a:buSzPts val="900"/>
              <a:buChar char="•"/>
              <a:defRPr sz="900"/>
            </a:lvl1pPr>
            <a:lvl2pPr indent="-285750" lvl="1" marL="914400" algn="l">
              <a:spcBef>
                <a:spcPts val="200"/>
              </a:spcBef>
              <a:spcAft>
                <a:spcPts val="0"/>
              </a:spcAft>
              <a:buClr>
                <a:schemeClr val="dk1"/>
              </a:buClr>
              <a:buSzPts val="900"/>
              <a:buChar char="–"/>
              <a:defRPr sz="900"/>
            </a:lvl2pPr>
            <a:lvl3pPr indent="-285750" lvl="2" marL="1371600" algn="l">
              <a:spcBef>
                <a:spcPts val="200"/>
              </a:spcBef>
              <a:spcAft>
                <a:spcPts val="0"/>
              </a:spcAft>
              <a:buClr>
                <a:schemeClr val="dk1"/>
              </a:buClr>
              <a:buSzPts val="900"/>
              <a:buChar char="-"/>
              <a:defRPr sz="9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16" name="Google Shape;116;p13"/>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117" name="Google Shape;117;p13"/>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118" name="Google Shape;118;p13"/>
          <p:cNvSpPr/>
          <p:nvPr/>
        </p:nvSpPr>
        <p:spPr>
          <a:xfrm>
            <a:off x="0" y="4869263"/>
            <a:ext cx="9144000" cy="274200"/>
          </a:xfrm>
          <a:prstGeom prst="rect">
            <a:avLst/>
          </a:prstGeom>
          <a:solidFill>
            <a:schemeClr val="lt2"/>
          </a:solidFill>
          <a:ln>
            <a:noFill/>
          </a:ln>
          <a:effectLst>
            <a:outerShdw blurRad="57150" rotWithShape="0" algn="bl" dir="5400000" dist="19050">
              <a:srgbClr val="000000">
                <a:alpha val="47000"/>
              </a:srgbClr>
            </a:outerShdw>
          </a:effectLst>
        </p:spPr>
        <p:txBody>
          <a:bodyPr anchorCtr="0" anchor="ctr" bIns="80900" lIns="80900" spcFirstLastPara="1" rIns="80900" wrap="square" tIns="80900">
            <a:noAutofit/>
          </a:bodyPr>
          <a:lstStyle/>
          <a:p>
            <a:pPr indent="0" lvl="0" marL="0" rtl="0" algn="l">
              <a:spcBef>
                <a:spcPts val="0"/>
              </a:spcBef>
              <a:spcAft>
                <a:spcPts val="0"/>
              </a:spcAft>
              <a:buNone/>
            </a:pPr>
            <a:r>
              <a:t/>
            </a:r>
            <a:endParaRPr/>
          </a:p>
        </p:txBody>
      </p:sp>
      <p:sp>
        <p:nvSpPr>
          <p:cNvPr id="119" name="Google Shape;119;p13"/>
          <p:cNvSpPr txBox="1"/>
          <p:nvPr/>
        </p:nvSpPr>
        <p:spPr>
          <a:xfrm>
            <a:off x="2884715" y="4931938"/>
            <a:ext cx="2939100" cy="205500"/>
          </a:xfrm>
          <a:prstGeom prst="rect">
            <a:avLst/>
          </a:prstGeom>
          <a:noFill/>
          <a:ln>
            <a:noFill/>
          </a:ln>
        </p:spPr>
        <p:txBody>
          <a:bodyPr anchorCtr="0" anchor="ctr" bIns="35875" lIns="71750" spcFirstLastPara="1" rIns="71750" wrap="square" tIns="35875">
            <a:noAutofit/>
          </a:bodyPr>
          <a:lstStyle/>
          <a:p>
            <a:pPr indent="0" lvl="0" marL="0" rtl="0" algn="ctr">
              <a:spcBef>
                <a:spcPts val="0"/>
              </a:spcBef>
              <a:spcAft>
                <a:spcPts val="0"/>
              </a:spcAft>
              <a:buNone/>
            </a:pPr>
            <a:r>
              <a:t/>
            </a:r>
            <a:endParaRPr sz="900">
              <a:solidFill>
                <a:srgbClr val="888888"/>
              </a:solidFill>
            </a:endParaRPr>
          </a:p>
        </p:txBody>
      </p:sp>
      <p:sp>
        <p:nvSpPr>
          <p:cNvPr id="120" name="Google Shape;120;p13"/>
          <p:cNvSpPr txBox="1"/>
          <p:nvPr/>
        </p:nvSpPr>
        <p:spPr>
          <a:xfrm>
            <a:off x="6826405" y="4926976"/>
            <a:ext cx="2155200" cy="158700"/>
          </a:xfrm>
          <a:prstGeom prst="rect">
            <a:avLst/>
          </a:prstGeom>
          <a:noFill/>
          <a:ln>
            <a:noFill/>
          </a:ln>
        </p:spPr>
        <p:txBody>
          <a:bodyPr anchorCtr="0" anchor="ctr" bIns="35875" lIns="71750" spcFirstLastPara="1" rIns="71750" wrap="square" tIns="35875">
            <a:noAutofit/>
          </a:bodyPr>
          <a:lstStyle/>
          <a:p>
            <a:pPr indent="0" lvl="0" marL="0" rtl="0" algn="r">
              <a:spcBef>
                <a:spcPts val="0"/>
              </a:spcBef>
              <a:spcAft>
                <a:spcPts val="0"/>
              </a:spcAft>
              <a:buNone/>
            </a:pPr>
            <a:fld id="{00000000-1234-1234-1234-123412341234}" type="slidenum">
              <a:rPr lang="en-US" sz="900">
                <a:solidFill>
                  <a:srgbClr val="888888"/>
                </a:solidFill>
              </a:rPr>
              <a:t>‹#›</a:t>
            </a:fld>
            <a:endParaRPr sz="900">
              <a:solidFill>
                <a:srgbClr val="888888"/>
              </a:solidFill>
            </a:endParaRPr>
          </a:p>
        </p:txBody>
      </p:sp>
      <p:pic>
        <p:nvPicPr>
          <p:cNvPr id="121" name="Google Shape;121;p13"/>
          <p:cNvPicPr preferRelativeResize="0"/>
          <p:nvPr/>
        </p:nvPicPr>
        <p:blipFill>
          <a:blip r:embed="rId2">
            <a:alphaModFix/>
          </a:blip>
          <a:stretch>
            <a:fillRect/>
          </a:stretch>
        </p:blipFill>
        <p:spPr>
          <a:xfrm>
            <a:off x="213024" y="4922241"/>
            <a:ext cx="2467919" cy="158944"/>
          </a:xfrm>
          <a:prstGeom prst="rect">
            <a:avLst/>
          </a:prstGeom>
          <a:noFill/>
          <a:ln>
            <a:noFill/>
          </a:ln>
        </p:spPr>
      </p:pic>
    </p:spTree>
  </p:cSld>
  <p:clrMapOvr>
    <a:masterClrMapping/>
  </p:clrMapOvr>
  <p:extLst>
    <p:ext uri="{DCECCB84-F9BA-43D5-87BE-67443E8EF086}">
      <p15:sldGuideLst>
        <p15:guide id="1" pos="2743">
          <p15:clr>
            <a:srgbClr val="FBAE40"/>
          </p15:clr>
        </p15:guide>
        <p15:guide id="2" pos="3017">
          <p15:clr>
            <a:srgbClr val="FBAE40"/>
          </p15:clr>
        </p15:guide>
        <p15:guide id="3" orient="horz" pos="890">
          <p15:clr>
            <a:srgbClr val="FBAE40"/>
          </p15:clr>
        </p15:guide>
        <p15:guide id="4" orient="horz" pos="1892">
          <p15:clr>
            <a:srgbClr val="FBAE40"/>
          </p15:clr>
        </p15:guide>
        <p15:guide id="5" orient="horz" pos="212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p:cSld name="3 columns">
    <p:spTree>
      <p:nvGrpSpPr>
        <p:cNvPr id="122" name="Shape 122"/>
        <p:cNvGrpSpPr/>
        <p:nvPr/>
      </p:nvGrpSpPr>
      <p:grpSpPr>
        <a:xfrm>
          <a:off x="0" y="0"/>
          <a:ext cx="0" cy="0"/>
          <a:chOff x="0" y="0"/>
          <a:chExt cx="0" cy="0"/>
        </a:xfrm>
      </p:grpSpPr>
      <p:sp>
        <p:nvSpPr>
          <p:cNvPr id="123" name="Google Shape;123;p14"/>
          <p:cNvSpPr txBox="1"/>
          <p:nvPr>
            <p:ph type="title"/>
          </p:nvPr>
        </p:nvSpPr>
        <p:spPr>
          <a:xfrm>
            <a:off x="435425" y="331156"/>
            <a:ext cx="8273100" cy="253500"/>
          </a:xfrm>
          <a:prstGeom prst="rect">
            <a:avLst/>
          </a:prstGeom>
          <a:noFill/>
          <a:ln>
            <a:noFill/>
          </a:ln>
        </p:spPr>
        <p:txBody>
          <a:bodyPr anchorCtr="0" anchor="b" bIns="0" lIns="0" spcFirstLastPara="1" rIns="0" wrap="square" tIns="0">
            <a:noAutofit/>
          </a:bodyPr>
          <a:lstStyle>
            <a:lvl1pPr lvl="0" algn="l">
              <a:lnSpc>
                <a:spcPct val="88000"/>
              </a:lnSpc>
              <a:spcBef>
                <a:spcPts val="0"/>
              </a:spcBef>
              <a:spcAft>
                <a:spcPts val="0"/>
              </a:spcAft>
              <a:buClr>
                <a:schemeClr val="dk1"/>
              </a:buClr>
              <a:buSzPts val="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14"/>
          <p:cNvSpPr txBox="1"/>
          <p:nvPr>
            <p:ph idx="1" type="body"/>
          </p:nvPr>
        </p:nvSpPr>
        <p:spPr>
          <a:xfrm>
            <a:off x="435429" y="1049274"/>
            <a:ext cx="2464500" cy="3696600"/>
          </a:xfrm>
          <a:prstGeom prst="rect">
            <a:avLst/>
          </a:prstGeom>
          <a:noFill/>
          <a:ln>
            <a:noFill/>
          </a:ln>
        </p:spPr>
        <p:txBody>
          <a:bodyPr anchorCtr="0" anchor="t" bIns="0" lIns="0" spcFirstLastPara="1" rIns="0" wrap="square" tIns="0">
            <a:noAutofit/>
          </a:bodyPr>
          <a:lstStyle>
            <a:lvl1pPr indent="-298450" lvl="0" marL="457200" algn="l">
              <a:spcBef>
                <a:spcPts val="600"/>
              </a:spcBef>
              <a:spcAft>
                <a:spcPts val="0"/>
              </a:spcAft>
              <a:buClr>
                <a:schemeClr val="dk1"/>
              </a:buClr>
              <a:buSzPts val="1100"/>
              <a:buChar char="•"/>
              <a:defRPr sz="1100"/>
            </a:lvl1pPr>
            <a:lvl2pPr indent="-298450" lvl="1" marL="914400" algn="l">
              <a:spcBef>
                <a:spcPts val="300"/>
              </a:spcBef>
              <a:spcAft>
                <a:spcPts val="0"/>
              </a:spcAft>
              <a:buClr>
                <a:schemeClr val="dk1"/>
              </a:buClr>
              <a:buSzPts val="1100"/>
              <a:buChar char="–"/>
              <a:defRPr sz="1100"/>
            </a:lvl2pPr>
            <a:lvl3pPr indent="-298450" lvl="2" marL="1371600" algn="l">
              <a:spcBef>
                <a:spcPts val="300"/>
              </a:spcBef>
              <a:spcAft>
                <a:spcPts val="0"/>
              </a:spcAft>
              <a:buClr>
                <a:schemeClr val="dk1"/>
              </a:buClr>
              <a:buSzPts val="1100"/>
              <a:buChar char="-"/>
              <a:defRPr sz="1100"/>
            </a:lvl3pPr>
            <a:lvl4pPr indent="-298450" lvl="3" marL="1828800" algn="l">
              <a:spcBef>
                <a:spcPts val="300"/>
              </a:spcBef>
              <a:spcAft>
                <a:spcPts val="0"/>
              </a:spcAft>
              <a:buClr>
                <a:schemeClr val="dk1"/>
              </a:buClr>
              <a:buSzPts val="1100"/>
              <a:buChar char="-"/>
              <a:defRPr sz="1100"/>
            </a:lvl4pPr>
            <a:lvl5pPr indent="-298450" lvl="4" marL="2286000" algn="l">
              <a:spcBef>
                <a:spcPts val="300"/>
              </a:spcBef>
              <a:spcAft>
                <a:spcPts val="0"/>
              </a:spcAft>
              <a:buClr>
                <a:schemeClr val="dk1"/>
              </a:buClr>
              <a:buSzPts val="1100"/>
              <a:buChar char="-"/>
              <a:defRPr sz="1100"/>
            </a:lvl5pPr>
            <a:lvl6pPr indent="-298450" lvl="5" marL="2743200" algn="l">
              <a:spcBef>
                <a:spcPts val="300"/>
              </a:spcBef>
              <a:spcAft>
                <a:spcPts val="0"/>
              </a:spcAft>
              <a:buClr>
                <a:schemeClr val="dk1"/>
              </a:buClr>
              <a:buSzPts val="1100"/>
              <a:buChar char="-"/>
              <a:defRPr sz="1100"/>
            </a:lvl6pPr>
            <a:lvl7pPr indent="-298450" lvl="6" marL="3200400" algn="l">
              <a:spcBef>
                <a:spcPts val="300"/>
              </a:spcBef>
              <a:spcAft>
                <a:spcPts val="0"/>
              </a:spcAft>
              <a:buClr>
                <a:schemeClr val="dk1"/>
              </a:buClr>
              <a:buSzPts val="1100"/>
              <a:buChar char="-"/>
              <a:defRPr sz="1100"/>
            </a:lvl7pPr>
            <a:lvl8pPr indent="-298450" lvl="7" marL="3657600" algn="l">
              <a:spcBef>
                <a:spcPts val="300"/>
              </a:spcBef>
              <a:spcAft>
                <a:spcPts val="0"/>
              </a:spcAft>
              <a:buClr>
                <a:schemeClr val="dk1"/>
              </a:buClr>
              <a:buSzPts val="1100"/>
              <a:buChar char="-"/>
              <a:defRPr sz="1100"/>
            </a:lvl8pPr>
            <a:lvl9pPr indent="-298450" lvl="8" marL="4114800" algn="l">
              <a:spcBef>
                <a:spcPts val="300"/>
              </a:spcBef>
              <a:spcAft>
                <a:spcPts val="0"/>
              </a:spcAft>
              <a:buClr>
                <a:schemeClr val="dk1"/>
              </a:buClr>
              <a:buSzPts val="1100"/>
              <a:buChar char="-"/>
              <a:defRPr sz="1100"/>
            </a:lvl9pPr>
          </a:lstStyle>
          <a:p/>
        </p:txBody>
      </p:sp>
      <p:sp>
        <p:nvSpPr>
          <p:cNvPr id="125" name="Google Shape;125;p14"/>
          <p:cNvSpPr txBox="1"/>
          <p:nvPr>
            <p:ph idx="2" type="body"/>
          </p:nvPr>
        </p:nvSpPr>
        <p:spPr>
          <a:xfrm>
            <a:off x="3339737" y="1049274"/>
            <a:ext cx="2464500" cy="3696600"/>
          </a:xfrm>
          <a:prstGeom prst="rect">
            <a:avLst/>
          </a:prstGeom>
          <a:noFill/>
          <a:ln>
            <a:noFill/>
          </a:ln>
        </p:spPr>
        <p:txBody>
          <a:bodyPr anchorCtr="0" anchor="t" bIns="0" lIns="0" spcFirstLastPara="1" rIns="0" wrap="square" tIns="0">
            <a:noAutofit/>
          </a:bodyPr>
          <a:lstStyle>
            <a:lvl1pPr indent="-298450" lvl="0" marL="457200" algn="l">
              <a:spcBef>
                <a:spcPts val="600"/>
              </a:spcBef>
              <a:spcAft>
                <a:spcPts val="0"/>
              </a:spcAft>
              <a:buClr>
                <a:schemeClr val="dk1"/>
              </a:buClr>
              <a:buSzPts val="1100"/>
              <a:buChar char="•"/>
              <a:defRPr sz="1100"/>
            </a:lvl1pPr>
            <a:lvl2pPr indent="-298450" lvl="1" marL="914400" algn="l">
              <a:spcBef>
                <a:spcPts val="300"/>
              </a:spcBef>
              <a:spcAft>
                <a:spcPts val="0"/>
              </a:spcAft>
              <a:buClr>
                <a:schemeClr val="dk1"/>
              </a:buClr>
              <a:buSzPts val="1100"/>
              <a:buChar char="–"/>
              <a:defRPr sz="1100"/>
            </a:lvl2pPr>
            <a:lvl3pPr indent="-298450" lvl="2" marL="1371600" algn="l">
              <a:spcBef>
                <a:spcPts val="300"/>
              </a:spcBef>
              <a:spcAft>
                <a:spcPts val="0"/>
              </a:spcAft>
              <a:buClr>
                <a:schemeClr val="dk1"/>
              </a:buClr>
              <a:buSzPts val="1100"/>
              <a:buChar char="-"/>
              <a:defRPr sz="1100"/>
            </a:lvl3pPr>
            <a:lvl4pPr indent="-298450" lvl="3" marL="1828800" algn="l">
              <a:spcBef>
                <a:spcPts val="300"/>
              </a:spcBef>
              <a:spcAft>
                <a:spcPts val="0"/>
              </a:spcAft>
              <a:buClr>
                <a:schemeClr val="dk1"/>
              </a:buClr>
              <a:buSzPts val="1100"/>
              <a:buChar char="-"/>
              <a:defRPr sz="1100"/>
            </a:lvl4pPr>
            <a:lvl5pPr indent="-298450" lvl="4" marL="2286000" algn="l">
              <a:spcBef>
                <a:spcPts val="300"/>
              </a:spcBef>
              <a:spcAft>
                <a:spcPts val="0"/>
              </a:spcAft>
              <a:buClr>
                <a:schemeClr val="dk1"/>
              </a:buClr>
              <a:buSzPts val="1100"/>
              <a:buChar char="-"/>
              <a:defRPr sz="1100"/>
            </a:lvl5pPr>
            <a:lvl6pPr indent="-298450" lvl="5" marL="2743200" algn="l">
              <a:spcBef>
                <a:spcPts val="300"/>
              </a:spcBef>
              <a:spcAft>
                <a:spcPts val="0"/>
              </a:spcAft>
              <a:buClr>
                <a:schemeClr val="dk1"/>
              </a:buClr>
              <a:buSzPts val="1100"/>
              <a:buChar char="-"/>
              <a:defRPr sz="1100"/>
            </a:lvl6pPr>
            <a:lvl7pPr indent="-298450" lvl="6" marL="3200400" algn="l">
              <a:spcBef>
                <a:spcPts val="300"/>
              </a:spcBef>
              <a:spcAft>
                <a:spcPts val="0"/>
              </a:spcAft>
              <a:buClr>
                <a:schemeClr val="dk1"/>
              </a:buClr>
              <a:buSzPts val="1100"/>
              <a:buChar char="-"/>
              <a:defRPr sz="1100"/>
            </a:lvl7pPr>
            <a:lvl8pPr indent="-298450" lvl="7" marL="3657600" algn="l">
              <a:spcBef>
                <a:spcPts val="300"/>
              </a:spcBef>
              <a:spcAft>
                <a:spcPts val="0"/>
              </a:spcAft>
              <a:buClr>
                <a:schemeClr val="dk1"/>
              </a:buClr>
              <a:buSzPts val="1100"/>
              <a:buChar char="-"/>
              <a:defRPr sz="1100"/>
            </a:lvl8pPr>
            <a:lvl9pPr indent="-298450" lvl="8" marL="4114800" algn="l">
              <a:spcBef>
                <a:spcPts val="300"/>
              </a:spcBef>
              <a:spcAft>
                <a:spcPts val="0"/>
              </a:spcAft>
              <a:buClr>
                <a:schemeClr val="dk1"/>
              </a:buClr>
              <a:buSzPts val="1100"/>
              <a:buChar char="-"/>
              <a:defRPr sz="1100"/>
            </a:lvl9pPr>
          </a:lstStyle>
          <a:p/>
        </p:txBody>
      </p:sp>
      <p:sp>
        <p:nvSpPr>
          <p:cNvPr id="126" name="Google Shape;126;p14"/>
          <p:cNvSpPr txBox="1"/>
          <p:nvPr>
            <p:ph idx="3" type="body"/>
          </p:nvPr>
        </p:nvSpPr>
        <p:spPr>
          <a:xfrm>
            <a:off x="6244045" y="1049274"/>
            <a:ext cx="2464500" cy="3696600"/>
          </a:xfrm>
          <a:prstGeom prst="rect">
            <a:avLst/>
          </a:prstGeom>
          <a:noFill/>
          <a:ln>
            <a:noFill/>
          </a:ln>
        </p:spPr>
        <p:txBody>
          <a:bodyPr anchorCtr="0" anchor="t" bIns="0" lIns="0" spcFirstLastPara="1" rIns="0" wrap="square" tIns="0">
            <a:noAutofit/>
          </a:bodyPr>
          <a:lstStyle>
            <a:lvl1pPr indent="-298450" lvl="0" marL="457200" algn="l">
              <a:spcBef>
                <a:spcPts val="600"/>
              </a:spcBef>
              <a:spcAft>
                <a:spcPts val="0"/>
              </a:spcAft>
              <a:buClr>
                <a:schemeClr val="dk1"/>
              </a:buClr>
              <a:buSzPts val="1100"/>
              <a:buChar char="•"/>
              <a:defRPr sz="1100"/>
            </a:lvl1pPr>
            <a:lvl2pPr indent="-298450" lvl="1" marL="914400" algn="l">
              <a:spcBef>
                <a:spcPts val="300"/>
              </a:spcBef>
              <a:spcAft>
                <a:spcPts val="0"/>
              </a:spcAft>
              <a:buClr>
                <a:schemeClr val="dk1"/>
              </a:buClr>
              <a:buSzPts val="1100"/>
              <a:buChar char="–"/>
              <a:defRPr sz="1100"/>
            </a:lvl2pPr>
            <a:lvl3pPr indent="-298450" lvl="2" marL="1371600" algn="l">
              <a:spcBef>
                <a:spcPts val="300"/>
              </a:spcBef>
              <a:spcAft>
                <a:spcPts val="0"/>
              </a:spcAft>
              <a:buClr>
                <a:schemeClr val="dk1"/>
              </a:buClr>
              <a:buSzPts val="1100"/>
              <a:buChar char="-"/>
              <a:defRPr sz="1100"/>
            </a:lvl3pPr>
            <a:lvl4pPr indent="-298450" lvl="3" marL="1828800" algn="l">
              <a:spcBef>
                <a:spcPts val="300"/>
              </a:spcBef>
              <a:spcAft>
                <a:spcPts val="0"/>
              </a:spcAft>
              <a:buClr>
                <a:schemeClr val="dk1"/>
              </a:buClr>
              <a:buSzPts val="1100"/>
              <a:buChar char="-"/>
              <a:defRPr sz="1100"/>
            </a:lvl4pPr>
            <a:lvl5pPr indent="-298450" lvl="4" marL="2286000" algn="l">
              <a:spcBef>
                <a:spcPts val="300"/>
              </a:spcBef>
              <a:spcAft>
                <a:spcPts val="0"/>
              </a:spcAft>
              <a:buClr>
                <a:schemeClr val="dk1"/>
              </a:buClr>
              <a:buSzPts val="1100"/>
              <a:buChar char="-"/>
              <a:defRPr sz="1100"/>
            </a:lvl5pPr>
            <a:lvl6pPr indent="-298450" lvl="5" marL="2743200" algn="l">
              <a:spcBef>
                <a:spcPts val="300"/>
              </a:spcBef>
              <a:spcAft>
                <a:spcPts val="0"/>
              </a:spcAft>
              <a:buClr>
                <a:schemeClr val="dk1"/>
              </a:buClr>
              <a:buSzPts val="1100"/>
              <a:buChar char="-"/>
              <a:defRPr sz="1100"/>
            </a:lvl6pPr>
            <a:lvl7pPr indent="-298450" lvl="6" marL="3200400" algn="l">
              <a:spcBef>
                <a:spcPts val="300"/>
              </a:spcBef>
              <a:spcAft>
                <a:spcPts val="0"/>
              </a:spcAft>
              <a:buClr>
                <a:schemeClr val="dk1"/>
              </a:buClr>
              <a:buSzPts val="1100"/>
              <a:buChar char="-"/>
              <a:defRPr sz="1100"/>
            </a:lvl7pPr>
            <a:lvl8pPr indent="-298450" lvl="7" marL="3657600" algn="l">
              <a:spcBef>
                <a:spcPts val="300"/>
              </a:spcBef>
              <a:spcAft>
                <a:spcPts val="0"/>
              </a:spcAft>
              <a:buClr>
                <a:schemeClr val="dk1"/>
              </a:buClr>
              <a:buSzPts val="1100"/>
              <a:buChar char="-"/>
              <a:defRPr sz="1100"/>
            </a:lvl8pPr>
            <a:lvl9pPr indent="-298450" lvl="8" marL="4114800" algn="l">
              <a:spcBef>
                <a:spcPts val="300"/>
              </a:spcBef>
              <a:spcAft>
                <a:spcPts val="0"/>
              </a:spcAft>
              <a:buClr>
                <a:schemeClr val="dk1"/>
              </a:buClr>
              <a:buSzPts val="1100"/>
              <a:buChar char="-"/>
              <a:defRPr sz="1100"/>
            </a:lvl9pPr>
          </a:lstStyle>
          <a:p/>
        </p:txBody>
      </p:sp>
      <p:sp>
        <p:nvSpPr>
          <p:cNvPr id="127" name="Google Shape;127;p14"/>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pic>
        <p:nvPicPr>
          <p:cNvPr descr="DCMS_WHITE_DIGI_AW.png" id="128" name="Google Shape;128;p14"/>
          <p:cNvPicPr preferRelativeResize="0"/>
          <p:nvPr/>
        </p:nvPicPr>
        <p:blipFill rotWithShape="1">
          <a:blip r:embed="rId2">
            <a:alphaModFix/>
          </a:blip>
          <a:srcRect b="0" l="0" r="0" t="0"/>
          <a:stretch/>
        </p:blipFill>
        <p:spPr>
          <a:xfrm>
            <a:off x="236433" y="4922241"/>
            <a:ext cx="2470100" cy="158944"/>
          </a:xfrm>
          <a:prstGeom prst="rect">
            <a:avLst/>
          </a:prstGeom>
          <a:noFill/>
          <a:ln>
            <a:noFill/>
          </a:ln>
        </p:spPr>
      </p:pic>
      <p:sp>
        <p:nvSpPr>
          <p:cNvPr id="129" name="Google Shape;129;p14"/>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130" name="Google Shape;130;p14"/>
          <p:cNvSpPr/>
          <p:nvPr/>
        </p:nvSpPr>
        <p:spPr>
          <a:xfrm>
            <a:off x="0" y="4869263"/>
            <a:ext cx="9144000" cy="274200"/>
          </a:xfrm>
          <a:prstGeom prst="rect">
            <a:avLst/>
          </a:prstGeom>
          <a:solidFill>
            <a:schemeClr val="lt2"/>
          </a:solidFill>
          <a:ln>
            <a:noFill/>
          </a:ln>
          <a:effectLst>
            <a:outerShdw blurRad="57150" rotWithShape="0" algn="bl" dir="5400000" dist="19050">
              <a:srgbClr val="000000">
                <a:alpha val="47000"/>
              </a:srgbClr>
            </a:outerShdw>
          </a:effectLst>
        </p:spPr>
        <p:txBody>
          <a:bodyPr anchorCtr="0" anchor="ctr" bIns="80900" lIns="80900" spcFirstLastPara="1" rIns="80900" wrap="square" tIns="80900">
            <a:noAutofit/>
          </a:bodyPr>
          <a:lstStyle/>
          <a:p>
            <a:pPr indent="0" lvl="0" marL="0" rtl="0" algn="l">
              <a:spcBef>
                <a:spcPts val="0"/>
              </a:spcBef>
              <a:spcAft>
                <a:spcPts val="0"/>
              </a:spcAft>
              <a:buNone/>
            </a:pPr>
            <a:r>
              <a:t/>
            </a:r>
            <a:endParaRPr/>
          </a:p>
        </p:txBody>
      </p:sp>
      <p:sp>
        <p:nvSpPr>
          <p:cNvPr id="131" name="Google Shape;131;p14"/>
          <p:cNvSpPr txBox="1"/>
          <p:nvPr/>
        </p:nvSpPr>
        <p:spPr>
          <a:xfrm>
            <a:off x="2884715" y="4931938"/>
            <a:ext cx="2939100" cy="205500"/>
          </a:xfrm>
          <a:prstGeom prst="rect">
            <a:avLst/>
          </a:prstGeom>
          <a:noFill/>
          <a:ln>
            <a:noFill/>
          </a:ln>
        </p:spPr>
        <p:txBody>
          <a:bodyPr anchorCtr="0" anchor="ctr" bIns="35875" lIns="71750" spcFirstLastPara="1" rIns="71750" wrap="square" tIns="35875">
            <a:noAutofit/>
          </a:bodyPr>
          <a:lstStyle/>
          <a:p>
            <a:pPr indent="0" lvl="0" marL="0" rtl="0" algn="ctr">
              <a:spcBef>
                <a:spcPts val="0"/>
              </a:spcBef>
              <a:spcAft>
                <a:spcPts val="0"/>
              </a:spcAft>
              <a:buNone/>
            </a:pPr>
            <a:r>
              <a:t/>
            </a:r>
            <a:endParaRPr sz="900">
              <a:solidFill>
                <a:srgbClr val="888888"/>
              </a:solidFill>
            </a:endParaRPr>
          </a:p>
        </p:txBody>
      </p:sp>
      <p:sp>
        <p:nvSpPr>
          <p:cNvPr id="132" name="Google Shape;132;p14"/>
          <p:cNvSpPr txBox="1"/>
          <p:nvPr/>
        </p:nvSpPr>
        <p:spPr>
          <a:xfrm>
            <a:off x="6826405" y="4926976"/>
            <a:ext cx="2155200" cy="158700"/>
          </a:xfrm>
          <a:prstGeom prst="rect">
            <a:avLst/>
          </a:prstGeom>
          <a:noFill/>
          <a:ln>
            <a:noFill/>
          </a:ln>
        </p:spPr>
        <p:txBody>
          <a:bodyPr anchorCtr="0" anchor="ctr" bIns="35875" lIns="71750" spcFirstLastPara="1" rIns="71750" wrap="square" tIns="35875">
            <a:noAutofit/>
          </a:bodyPr>
          <a:lstStyle/>
          <a:p>
            <a:pPr indent="0" lvl="0" marL="0" rtl="0" algn="r">
              <a:spcBef>
                <a:spcPts val="0"/>
              </a:spcBef>
              <a:spcAft>
                <a:spcPts val="0"/>
              </a:spcAft>
              <a:buNone/>
            </a:pPr>
            <a:fld id="{00000000-1234-1234-1234-123412341234}" type="slidenum">
              <a:rPr lang="en-US" sz="900">
                <a:solidFill>
                  <a:srgbClr val="888888"/>
                </a:solidFill>
              </a:rPr>
              <a:t>‹#›</a:t>
            </a:fld>
            <a:endParaRPr sz="900">
              <a:solidFill>
                <a:srgbClr val="888888"/>
              </a:solidFill>
            </a:endParaRPr>
          </a:p>
        </p:txBody>
      </p:sp>
      <p:pic>
        <p:nvPicPr>
          <p:cNvPr id="133" name="Google Shape;133;p14"/>
          <p:cNvPicPr preferRelativeResize="0"/>
          <p:nvPr/>
        </p:nvPicPr>
        <p:blipFill>
          <a:blip r:embed="rId3">
            <a:alphaModFix/>
          </a:blip>
          <a:stretch>
            <a:fillRect/>
          </a:stretch>
        </p:blipFill>
        <p:spPr>
          <a:xfrm>
            <a:off x="213024" y="4922241"/>
            <a:ext cx="2467919" cy="158944"/>
          </a:xfrm>
          <a:prstGeom prst="rect">
            <a:avLst/>
          </a:prstGeom>
          <a:noFill/>
          <a:ln>
            <a:noFill/>
          </a:ln>
        </p:spPr>
      </p:pic>
    </p:spTree>
  </p:cSld>
  <p:clrMapOvr>
    <a:masterClrMapping/>
  </p:clrMapOvr>
  <p:extLst>
    <p:ext uri="{DCECCB84-F9BA-43D5-87BE-67443E8EF086}">
      <p15:sldGuideLst>
        <p15:guide id="1" pos="1827">
          <p15:clr>
            <a:srgbClr val="FBAE40"/>
          </p15:clr>
        </p15:guide>
        <p15:guide id="2" pos="2104">
          <p15:clr>
            <a:srgbClr val="FBAE40"/>
          </p15:clr>
        </p15:guide>
        <p15:guide id="3" pos="3656">
          <p15:clr>
            <a:srgbClr val="FBAE40"/>
          </p15:clr>
        </p15:guide>
        <p15:guide id="4" pos="393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with heading">
  <p:cSld name="3 columns with heading">
    <p:spTree>
      <p:nvGrpSpPr>
        <p:cNvPr id="134" name="Shape 134"/>
        <p:cNvGrpSpPr/>
        <p:nvPr/>
      </p:nvGrpSpPr>
      <p:grpSpPr>
        <a:xfrm>
          <a:off x="0" y="0"/>
          <a:ext cx="0" cy="0"/>
          <a:chOff x="0" y="0"/>
          <a:chExt cx="0" cy="0"/>
        </a:xfrm>
      </p:grpSpPr>
      <p:sp>
        <p:nvSpPr>
          <p:cNvPr id="135" name="Google Shape;135;p15"/>
          <p:cNvSpPr txBox="1"/>
          <p:nvPr>
            <p:ph type="title"/>
          </p:nvPr>
        </p:nvSpPr>
        <p:spPr>
          <a:xfrm>
            <a:off x="435425" y="331156"/>
            <a:ext cx="8273100" cy="253500"/>
          </a:xfrm>
          <a:prstGeom prst="rect">
            <a:avLst/>
          </a:prstGeom>
          <a:noFill/>
          <a:ln>
            <a:noFill/>
          </a:ln>
        </p:spPr>
        <p:txBody>
          <a:bodyPr anchorCtr="0" anchor="b" bIns="0" lIns="0" spcFirstLastPara="1" rIns="0" wrap="square" tIns="0">
            <a:noAutofit/>
          </a:bodyPr>
          <a:lstStyle>
            <a:lvl1pPr lvl="0" algn="l">
              <a:lnSpc>
                <a:spcPct val="88000"/>
              </a:lnSpc>
              <a:spcBef>
                <a:spcPts val="0"/>
              </a:spcBef>
              <a:spcAft>
                <a:spcPts val="0"/>
              </a:spcAft>
              <a:buClr>
                <a:schemeClr val="dk1"/>
              </a:buClr>
              <a:buSzPts val="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 name="Google Shape;136;p15"/>
          <p:cNvSpPr txBox="1"/>
          <p:nvPr>
            <p:ph idx="1" type="body"/>
          </p:nvPr>
        </p:nvSpPr>
        <p:spPr>
          <a:xfrm>
            <a:off x="435429" y="1049274"/>
            <a:ext cx="2464500" cy="274200"/>
          </a:xfrm>
          <a:prstGeom prst="rect">
            <a:avLst/>
          </a:prstGeom>
          <a:noFill/>
          <a:ln>
            <a:noFill/>
          </a:ln>
        </p:spPr>
        <p:txBody>
          <a:bodyPr anchorCtr="0" anchor="t" bIns="0" lIns="0" spcFirstLastPara="1" rIns="0" wrap="square" tIns="0">
            <a:noAutofit/>
          </a:bodyPr>
          <a:lstStyle>
            <a:lvl1pPr indent="-298450" lvl="0" marL="457200" algn="l">
              <a:spcBef>
                <a:spcPts val="0"/>
              </a:spcBef>
              <a:spcAft>
                <a:spcPts val="0"/>
              </a:spcAft>
              <a:buClr>
                <a:schemeClr val="dk2"/>
              </a:buClr>
              <a:buSzPts val="1100"/>
              <a:buFont typeface="Arial"/>
              <a:buChar char="​"/>
              <a:defRPr b="1" sz="1100">
                <a:solidFill>
                  <a:schemeClr val="dk2"/>
                </a:solidFill>
                <a:latin typeface="Arial"/>
                <a:ea typeface="Arial"/>
                <a:cs typeface="Arial"/>
                <a:sym typeface="Arial"/>
              </a:defRPr>
            </a:lvl1pPr>
            <a:lvl2pPr indent="-298450" lvl="1" marL="914400" algn="l">
              <a:spcBef>
                <a:spcPts val="0"/>
              </a:spcBef>
              <a:spcAft>
                <a:spcPts val="0"/>
              </a:spcAft>
              <a:buClr>
                <a:schemeClr val="dk2"/>
              </a:buClr>
              <a:buSzPts val="1100"/>
              <a:buFont typeface="Arial"/>
              <a:buChar char="​"/>
              <a:defRPr sz="1100">
                <a:solidFill>
                  <a:schemeClr val="dk2"/>
                </a:solidFill>
                <a:latin typeface="Arial"/>
                <a:ea typeface="Arial"/>
                <a:cs typeface="Arial"/>
                <a:sym typeface="Arial"/>
              </a:defRPr>
            </a:lvl2pPr>
            <a:lvl3pPr indent="-298450" lvl="2" marL="1371600" algn="l">
              <a:spcBef>
                <a:spcPts val="0"/>
              </a:spcBef>
              <a:spcAft>
                <a:spcPts val="0"/>
              </a:spcAft>
              <a:buClr>
                <a:schemeClr val="dk1"/>
              </a:buClr>
              <a:buSzPts val="1100"/>
              <a:buFont typeface="Arial"/>
              <a:buChar char="​"/>
              <a:defRPr sz="1100">
                <a:latin typeface="Arial"/>
                <a:ea typeface="Arial"/>
                <a:cs typeface="Arial"/>
                <a:sym typeface="Arial"/>
              </a:defRPr>
            </a:lvl3pPr>
            <a:lvl4pPr indent="-298450" lvl="3" marL="1828800" algn="l">
              <a:spcBef>
                <a:spcPts val="0"/>
              </a:spcBef>
              <a:spcAft>
                <a:spcPts val="0"/>
              </a:spcAft>
              <a:buClr>
                <a:schemeClr val="dk1"/>
              </a:buClr>
              <a:buSzPts val="1100"/>
              <a:buFont typeface="Arial"/>
              <a:buChar char="​"/>
              <a:defRPr sz="1100">
                <a:latin typeface="Arial"/>
                <a:ea typeface="Arial"/>
                <a:cs typeface="Arial"/>
                <a:sym typeface="Arial"/>
              </a:defRPr>
            </a:lvl4pPr>
            <a:lvl5pPr indent="-298450" lvl="4" marL="2286000" algn="l">
              <a:spcBef>
                <a:spcPts val="0"/>
              </a:spcBef>
              <a:spcAft>
                <a:spcPts val="0"/>
              </a:spcAft>
              <a:buClr>
                <a:schemeClr val="dk1"/>
              </a:buClr>
              <a:buSzPts val="1100"/>
              <a:buFont typeface="Arial"/>
              <a:buChar char="​"/>
              <a:defRPr sz="1100">
                <a:latin typeface="Arial"/>
                <a:ea typeface="Arial"/>
                <a:cs typeface="Arial"/>
                <a:sym typeface="Arial"/>
              </a:defRPr>
            </a:lvl5pPr>
            <a:lvl6pPr indent="-298450" lvl="5" marL="2743200" algn="l">
              <a:spcBef>
                <a:spcPts val="0"/>
              </a:spcBef>
              <a:spcAft>
                <a:spcPts val="0"/>
              </a:spcAft>
              <a:buClr>
                <a:schemeClr val="dk1"/>
              </a:buClr>
              <a:buSzPts val="1100"/>
              <a:buFont typeface="Arial"/>
              <a:buChar char="​"/>
              <a:defRPr sz="1100">
                <a:latin typeface="Arial"/>
                <a:ea typeface="Arial"/>
                <a:cs typeface="Arial"/>
                <a:sym typeface="Arial"/>
              </a:defRPr>
            </a:lvl6pPr>
            <a:lvl7pPr indent="-298450" lvl="6" marL="3200400" algn="l">
              <a:spcBef>
                <a:spcPts val="0"/>
              </a:spcBef>
              <a:spcAft>
                <a:spcPts val="0"/>
              </a:spcAft>
              <a:buClr>
                <a:schemeClr val="dk1"/>
              </a:buClr>
              <a:buSzPts val="1100"/>
              <a:buFont typeface="Arial"/>
              <a:buChar char="​"/>
              <a:defRPr sz="1100">
                <a:latin typeface="Arial"/>
                <a:ea typeface="Arial"/>
                <a:cs typeface="Arial"/>
                <a:sym typeface="Arial"/>
              </a:defRPr>
            </a:lvl7pPr>
            <a:lvl8pPr indent="-298450" lvl="7" marL="3657600" algn="l">
              <a:spcBef>
                <a:spcPts val="0"/>
              </a:spcBef>
              <a:spcAft>
                <a:spcPts val="0"/>
              </a:spcAft>
              <a:buClr>
                <a:schemeClr val="dk1"/>
              </a:buClr>
              <a:buSzPts val="1100"/>
              <a:buFont typeface="Arial"/>
              <a:buChar char="​"/>
              <a:defRPr sz="1100">
                <a:latin typeface="Arial"/>
                <a:ea typeface="Arial"/>
                <a:cs typeface="Arial"/>
                <a:sym typeface="Arial"/>
              </a:defRPr>
            </a:lvl8pPr>
            <a:lvl9pPr indent="-298450" lvl="8" marL="4114800" algn="l">
              <a:spcBef>
                <a:spcPts val="0"/>
              </a:spcBef>
              <a:spcAft>
                <a:spcPts val="0"/>
              </a:spcAft>
              <a:buClr>
                <a:schemeClr val="dk1"/>
              </a:buClr>
              <a:buSzPts val="1100"/>
              <a:buFont typeface="Arial"/>
              <a:buChar char="​"/>
              <a:defRPr sz="1100">
                <a:latin typeface="Arial"/>
                <a:ea typeface="Arial"/>
                <a:cs typeface="Arial"/>
                <a:sym typeface="Arial"/>
              </a:defRPr>
            </a:lvl9pPr>
          </a:lstStyle>
          <a:p/>
        </p:txBody>
      </p:sp>
      <p:sp>
        <p:nvSpPr>
          <p:cNvPr id="137" name="Google Shape;137;p15"/>
          <p:cNvSpPr txBox="1"/>
          <p:nvPr>
            <p:ph idx="2" type="body"/>
          </p:nvPr>
        </p:nvSpPr>
        <p:spPr>
          <a:xfrm>
            <a:off x="435429" y="1412748"/>
            <a:ext cx="2464500" cy="3333000"/>
          </a:xfrm>
          <a:prstGeom prst="rect">
            <a:avLst/>
          </a:prstGeom>
          <a:noFill/>
          <a:ln>
            <a:noFill/>
          </a:ln>
        </p:spPr>
        <p:txBody>
          <a:bodyPr anchorCtr="0" anchor="t" bIns="0" lIns="0" spcFirstLastPara="1" rIns="0" wrap="square" tIns="0">
            <a:noAutofit/>
          </a:bodyPr>
          <a:lstStyle>
            <a:lvl1pPr indent="-298450" lvl="0" marL="457200" algn="l">
              <a:spcBef>
                <a:spcPts val="600"/>
              </a:spcBef>
              <a:spcAft>
                <a:spcPts val="0"/>
              </a:spcAft>
              <a:buClr>
                <a:schemeClr val="dk1"/>
              </a:buClr>
              <a:buSzPts val="1100"/>
              <a:buChar char="•"/>
              <a:defRPr sz="1100"/>
            </a:lvl1pPr>
            <a:lvl2pPr indent="-298450" lvl="1" marL="914400" algn="l">
              <a:spcBef>
                <a:spcPts val="300"/>
              </a:spcBef>
              <a:spcAft>
                <a:spcPts val="0"/>
              </a:spcAft>
              <a:buClr>
                <a:schemeClr val="dk1"/>
              </a:buClr>
              <a:buSzPts val="1100"/>
              <a:buChar char="–"/>
              <a:defRPr sz="1100"/>
            </a:lvl2pPr>
            <a:lvl3pPr indent="-298450" lvl="2" marL="1371600" algn="l">
              <a:spcBef>
                <a:spcPts val="300"/>
              </a:spcBef>
              <a:spcAft>
                <a:spcPts val="0"/>
              </a:spcAft>
              <a:buClr>
                <a:schemeClr val="dk1"/>
              </a:buClr>
              <a:buSzPts val="1100"/>
              <a:buChar char="-"/>
              <a:defRPr sz="1100"/>
            </a:lvl3pPr>
            <a:lvl4pPr indent="-298450" lvl="3" marL="1828800" algn="l">
              <a:spcBef>
                <a:spcPts val="300"/>
              </a:spcBef>
              <a:spcAft>
                <a:spcPts val="0"/>
              </a:spcAft>
              <a:buClr>
                <a:schemeClr val="dk1"/>
              </a:buClr>
              <a:buSzPts val="1100"/>
              <a:buChar char="-"/>
              <a:defRPr sz="1100"/>
            </a:lvl4pPr>
            <a:lvl5pPr indent="-298450" lvl="4" marL="2286000" algn="l">
              <a:spcBef>
                <a:spcPts val="300"/>
              </a:spcBef>
              <a:spcAft>
                <a:spcPts val="0"/>
              </a:spcAft>
              <a:buClr>
                <a:schemeClr val="dk1"/>
              </a:buClr>
              <a:buSzPts val="1100"/>
              <a:buChar char="-"/>
              <a:defRPr sz="1100"/>
            </a:lvl5pPr>
            <a:lvl6pPr indent="-298450" lvl="5" marL="2743200" algn="l">
              <a:spcBef>
                <a:spcPts val="300"/>
              </a:spcBef>
              <a:spcAft>
                <a:spcPts val="0"/>
              </a:spcAft>
              <a:buClr>
                <a:schemeClr val="dk1"/>
              </a:buClr>
              <a:buSzPts val="1100"/>
              <a:buChar char="-"/>
              <a:defRPr sz="1100"/>
            </a:lvl6pPr>
            <a:lvl7pPr indent="-298450" lvl="6" marL="3200400" algn="l">
              <a:spcBef>
                <a:spcPts val="300"/>
              </a:spcBef>
              <a:spcAft>
                <a:spcPts val="0"/>
              </a:spcAft>
              <a:buClr>
                <a:schemeClr val="dk1"/>
              </a:buClr>
              <a:buSzPts val="1100"/>
              <a:buChar char="-"/>
              <a:defRPr sz="1100"/>
            </a:lvl7pPr>
            <a:lvl8pPr indent="-298450" lvl="7" marL="3657600" algn="l">
              <a:spcBef>
                <a:spcPts val="300"/>
              </a:spcBef>
              <a:spcAft>
                <a:spcPts val="0"/>
              </a:spcAft>
              <a:buClr>
                <a:schemeClr val="dk1"/>
              </a:buClr>
              <a:buSzPts val="1100"/>
              <a:buChar char="-"/>
              <a:defRPr sz="1100"/>
            </a:lvl8pPr>
            <a:lvl9pPr indent="-298450" lvl="8" marL="4114800" algn="l">
              <a:spcBef>
                <a:spcPts val="300"/>
              </a:spcBef>
              <a:spcAft>
                <a:spcPts val="0"/>
              </a:spcAft>
              <a:buClr>
                <a:schemeClr val="dk1"/>
              </a:buClr>
              <a:buSzPts val="1100"/>
              <a:buChar char="-"/>
              <a:defRPr sz="1100"/>
            </a:lvl9pPr>
          </a:lstStyle>
          <a:p/>
        </p:txBody>
      </p:sp>
      <p:sp>
        <p:nvSpPr>
          <p:cNvPr id="138" name="Google Shape;138;p15"/>
          <p:cNvSpPr txBox="1"/>
          <p:nvPr>
            <p:ph idx="3" type="body"/>
          </p:nvPr>
        </p:nvSpPr>
        <p:spPr>
          <a:xfrm>
            <a:off x="3339737" y="1049274"/>
            <a:ext cx="2464500" cy="274200"/>
          </a:xfrm>
          <a:prstGeom prst="rect">
            <a:avLst/>
          </a:prstGeom>
          <a:noFill/>
          <a:ln>
            <a:noFill/>
          </a:ln>
        </p:spPr>
        <p:txBody>
          <a:bodyPr anchorCtr="0" anchor="t" bIns="0" lIns="0" spcFirstLastPara="1" rIns="0" wrap="square" tIns="0">
            <a:noAutofit/>
          </a:bodyPr>
          <a:lstStyle>
            <a:lvl1pPr indent="-298450" lvl="0" marL="457200" algn="l">
              <a:spcBef>
                <a:spcPts val="0"/>
              </a:spcBef>
              <a:spcAft>
                <a:spcPts val="0"/>
              </a:spcAft>
              <a:buClr>
                <a:schemeClr val="dk2"/>
              </a:buClr>
              <a:buSzPts val="1100"/>
              <a:buFont typeface="Arial"/>
              <a:buChar char="​"/>
              <a:defRPr b="1" sz="1100">
                <a:solidFill>
                  <a:schemeClr val="dk2"/>
                </a:solidFill>
                <a:latin typeface="Arial"/>
                <a:ea typeface="Arial"/>
                <a:cs typeface="Arial"/>
                <a:sym typeface="Arial"/>
              </a:defRPr>
            </a:lvl1pPr>
            <a:lvl2pPr indent="-298450" lvl="1" marL="914400" algn="l">
              <a:spcBef>
                <a:spcPts val="0"/>
              </a:spcBef>
              <a:spcAft>
                <a:spcPts val="0"/>
              </a:spcAft>
              <a:buClr>
                <a:schemeClr val="dk2"/>
              </a:buClr>
              <a:buSzPts val="1100"/>
              <a:buFont typeface="Arial"/>
              <a:buChar char="​"/>
              <a:defRPr sz="1100">
                <a:solidFill>
                  <a:schemeClr val="dk2"/>
                </a:solidFill>
                <a:latin typeface="Arial"/>
                <a:ea typeface="Arial"/>
                <a:cs typeface="Arial"/>
                <a:sym typeface="Arial"/>
              </a:defRPr>
            </a:lvl2pPr>
            <a:lvl3pPr indent="-298450" lvl="2" marL="1371600" algn="l">
              <a:spcBef>
                <a:spcPts val="0"/>
              </a:spcBef>
              <a:spcAft>
                <a:spcPts val="0"/>
              </a:spcAft>
              <a:buClr>
                <a:schemeClr val="dk1"/>
              </a:buClr>
              <a:buSzPts val="1100"/>
              <a:buFont typeface="Arial"/>
              <a:buChar char="​"/>
              <a:defRPr sz="1100">
                <a:latin typeface="Arial"/>
                <a:ea typeface="Arial"/>
                <a:cs typeface="Arial"/>
                <a:sym typeface="Arial"/>
              </a:defRPr>
            </a:lvl3pPr>
            <a:lvl4pPr indent="-298450" lvl="3" marL="1828800" algn="l">
              <a:spcBef>
                <a:spcPts val="0"/>
              </a:spcBef>
              <a:spcAft>
                <a:spcPts val="0"/>
              </a:spcAft>
              <a:buClr>
                <a:schemeClr val="dk1"/>
              </a:buClr>
              <a:buSzPts val="1100"/>
              <a:buFont typeface="Arial"/>
              <a:buChar char="​"/>
              <a:defRPr sz="1100">
                <a:latin typeface="Arial"/>
                <a:ea typeface="Arial"/>
                <a:cs typeface="Arial"/>
                <a:sym typeface="Arial"/>
              </a:defRPr>
            </a:lvl4pPr>
            <a:lvl5pPr indent="-298450" lvl="4" marL="2286000" algn="l">
              <a:spcBef>
                <a:spcPts val="0"/>
              </a:spcBef>
              <a:spcAft>
                <a:spcPts val="0"/>
              </a:spcAft>
              <a:buClr>
                <a:schemeClr val="dk1"/>
              </a:buClr>
              <a:buSzPts val="1100"/>
              <a:buFont typeface="Arial"/>
              <a:buChar char="​"/>
              <a:defRPr sz="1100">
                <a:latin typeface="Arial"/>
                <a:ea typeface="Arial"/>
                <a:cs typeface="Arial"/>
                <a:sym typeface="Arial"/>
              </a:defRPr>
            </a:lvl5pPr>
            <a:lvl6pPr indent="-298450" lvl="5" marL="2743200" algn="l">
              <a:spcBef>
                <a:spcPts val="0"/>
              </a:spcBef>
              <a:spcAft>
                <a:spcPts val="0"/>
              </a:spcAft>
              <a:buClr>
                <a:schemeClr val="dk1"/>
              </a:buClr>
              <a:buSzPts val="1100"/>
              <a:buFont typeface="Arial"/>
              <a:buChar char="​"/>
              <a:defRPr sz="1100">
                <a:latin typeface="Arial"/>
                <a:ea typeface="Arial"/>
                <a:cs typeface="Arial"/>
                <a:sym typeface="Arial"/>
              </a:defRPr>
            </a:lvl6pPr>
            <a:lvl7pPr indent="-298450" lvl="6" marL="3200400" algn="l">
              <a:spcBef>
                <a:spcPts val="0"/>
              </a:spcBef>
              <a:spcAft>
                <a:spcPts val="0"/>
              </a:spcAft>
              <a:buClr>
                <a:schemeClr val="dk1"/>
              </a:buClr>
              <a:buSzPts val="1100"/>
              <a:buFont typeface="Arial"/>
              <a:buChar char="​"/>
              <a:defRPr sz="1100">
                <a:latin typeface="Arial"/>
                <a:ea typeface="Arial"/>
                <a:cs typeface="Arial"/>
                <a:sym typeface="Arial"/>
              </a:defRPr>
            </a:lvl7pPr>
            <a:lvl8pPr indent="-298450" lvl="7" marL="3657600" algn="l">
              <a:spcBef>
                <a:spcPts val="0"/>
              </a:spcBef>
              <a:spcAft>
                <a:spcPts val="0"/>
              </a:spcAft>
              <a:buClr>
                <a:schemeClr val="dk1"/>
              </a:buClr>
              <a:buSzPts val="1100"/>
              <a:buFont typeface="Arial"/>
              <a:buChar char="​"/>
              <a:defRPr sz="1100">
                <a:latin typeface="Arial"/>
                <a:ea typeface="Arial"/>
                <a:cs typeface="Arial"/>
                <a:sym typeface="Arial"/>
              </a:defRPr>
            </a:lvl8pPr>
            <a:lvl9pPr indent="-298450" lvl="8" marL="4114800" algn="l">
              <a:spcBef>
                <a:spcPts val="0"/>
              </a:spcBef>
              <a:spcAft>
                <a:spcPts val="0"/>
              </a:spcAft>
              <a:buClr>
                <a:schemeClr val="dk1"/>
              </a:buClr>
              <a:buSzPts val="1100"/>
              <a:buFont typeface="Arial"/>
              <a:buChar char="​"/>
              <a:defRPr sz="1100">
                <a:latin typeface="Arial"/>
                <a:ea typeface="Arial"/>
                <a:cs typeface="Arial"/>
                <a:sym typeface="Arial"/>
              </a:defRPr>
            </a:lvl9pPr>
          </a:lstStyle>
          <a:p/>
        </p:txBody>
      </p:sp>
      <p:sp>
        <p:nvSpPr>
          <p:cNvPr id="139" name="Google Shape;139;p15"/>
          <p:cNvSpPr txBox="1"/>
          <p:nvPr>
            <p:ph idx="4" type="body"/>
          </p:nvPr>
        </p:nvSpPr>
        <p:spPr>
          <a:xfrm>
            <a:off x="3339737" y="1412748"/>
            <a:ext cx="2464500" cy="3333000"/>
          </a:xfrm>
          <a:prstGeom prst="rect">
            <a:avLst/>
          </a:prstGeom>
          <a:noFill/>
          <a:ln>
            <a:noFill/>
          </a:ln>
        </p:spPr>
        <p:txBody>
          <a:bodyPr anchorCtr="0" anchor="t" bIns="0" lIns="0" spcFirstLastPara="1" rIns="0" wrap="square" tIns="0">
            <a:noAutofit/>
          </a:bodyPr>
          <a:lstStyle>
            <a:lvl1pPr indent="-298450" lvl="0" marL="457200" algn="l">
              <a:spcBef>
                <a:spcPts val="600"/>
              </a:spcBef>
              <a:spcAft>
                <a:spcPts val="0"/>
              </a:spcAft>
              <a:buClr>
                <a:schemeClr val="dk1"/>
              </a:buClr>
              <a:buSzPts val="1100"/>
              <a:buChar char="•"/>
              <a:defRPr sz="1100"/>
            </a:lvl1pPr>
            <a:lvl2pPr indent="-298450" lvl="1" marL="914400" algn="l">
              <a:spcBef>
                <a:spcPts val="300"/>
              </a:spcBef>
              <a:spcAft>
                <a:spcPts val="0"/>
              </a:spcAft>
              <a:buClr>
                <a:schemeClr val="dk1"/>
              </a:buClr>
              <a:buSzPts val="1100"/>
              <a:buChar char="–"/>
              <a:defRPr sz="1100"/>
            </a:lvl2pPr>
            <a:lvl3pPr indent="-298450" lvl="2" marL="1371600" algn="l">
              <a:spcBef>
                <a:spcPts val="300"/>
              </a:spcBef>
              <a:spcAft>
                <a:spcPts val="0"/>
              </a:spcAft>
              <a:buClr>
                <a:schemeClr val="dk1"/>
              </a:buClr>
              <a:buSzPts val="1100"/>
              <a:buChar char="-"/>
              <a:defRPr sz="1100"/>
            </a:lvl3pPr>
            <a:lvl4pPr indent="-298450" lvl="3" marL="1828800" algn="l">
              <a:spcBef>
                <a:spcPts val="300"/>
              </a:spcBef>
              <a:spcAft>
                <a:spcPts val="0"/>
              </a:spcAft>
              <a:buClr>
                <a:schemeClr val="dk1"/>
              </a:buClr>
              <a:buSzPts val="1100"/>
              <a:buChar char="-"/>
              <a:defRPr sz="1100"/>
            </a:lvl4pPr>
            <a:lvl5pPr indent="-298450" lvl="4" marL="2286000" algn="l">
              <a:spcBef>
                <a:spcPts val="300"/>
              </a:spcBef>
              <a:spcAft>
                <a:spcPts val="0"/>
              </a:spcAft>
              <a:buClr>
                <a:schemeClr val="dk1"/>
              </a:buClr>
              <a:buSzPts val="1100"/>
              <a:buChar char="-"/>
              <a:defRPr sz="1100"/>
            </a:lvl5pPr>
            <a:lvl6pPr indent="-298450" lvl="5" marL="2743200" algn="l">
              <a:spcBef>
                <a:spcPts val="300"/>
              </a:spcBef>
              <a:spcAft>
                <a:spcPts val="0"/>
              </a:spcAft>
              <a:buClr>
                <a:schemeClr val="dk1"/>
              </a:buClr>
              <a:buSzPts val="1100"/>
              <a:buChar char="-"/>
              <a:defRPr sz="1100"/>
            </a:lvl6pPr>
            <a:lvl7pPr indent="-298450" lvl="6" marL="3200400" algn="l">
              <a:spcBef>
                <a:spcPts val="300"/>
              </a:spcBef>
              <a:spcAft>
                <a:spcPts val="0"/>
              </a:spcAft>
              <a:buClr>
                <a:schemeClr val="dk1"/>
              </a:buClr>
              <a:buSzPts val="1100"/>
              <a:buChar char="-"/>
              <a:defRPr sz="1100"/>
            </a:lvl7pPr>
            <a:lvl8pPr indent="-298450" lvl="7" marL="3657600" algn="l">
              <a:spcBef>
                <a:spcPts val="300"/>
              </a:spcBef>
              <a:spcAft>
                <a:spcPts val="0"/>
              </a:spcAft>
              <a:buClr>
                <a:schemeClr val="dk1"/>
              </a:buClr>
              <a:buSzPts val="1100"/>
              <a:buChar char="-"/>
              <a:defRPr sz="1100"/>
            </a:lvl8pPr>
            <a:lvl9pPr indent="-298450" lvl="8" marL="4114800" algn="l">
              <a:spcBef>
                <a:spcPts val="300"/>
              </a:spcBef>
              <a:spcAft>
                <a:spcPts val="0"/>
              </a:spcAft>
              <a:buClr>
                <a:schemeClr val="dk1"/>
              </a:buClr>
              <a:buSzPts val="1100"/>
              <a:buChar char="-"/>
              <a:defRPr sz="1100"/>
            </a:lvl9pPr>
          </a:lstStyle>
          <a:p/>
        </p:txBody>
      </p:sp>
      <p:sp>
        <p:nvSpPr>
          <p:cNvPr id="140" name="Google Shape;140;p15"/>
          <p:cNvSpPr txBox="1"/>
          <p:nvPr>
            <p:ph idx="5" type="body"/>
          </p:nvPr>
        </p:nvSpPr>
        <p:spPr>
          <a:xfrm>
            <a:off x="6244045" y="1049274"/>
            <a:ext cx="2464500" cy="274200"/>
          </a:xfrm>
          <a:prstGeom prst="rect">
            <a:avLst/>
          </a:prstGeom>
          <a:noFill/>
          <a:ln>
            <a:noFill/>
          </a:ln>
        </p:spPr>
        <p:txBody>
          <a:bodyPr anchorCtr="0" anchor="t" bIns="0" lIns="0" spcFirstLastPara="1" rIns="0" wrap="square" tIns="0">
            <a:noAutofit/>
          </a:bodyPr>
          <a:lstStyle>
            <a:lvl1pPr indent="-298450" lvl="0" marL="457200" algn="l">
              <a:spcBef>
                <a:spcPts val="0"/>
              </a:spcBef>
              <a:spcAft>
                <a:spcPts val="0"/>
              </a:spcAft>
              <a:buClr>
                <a:schemeClr val="dk2"/>
              </a:buClr>
              <a:buSzPts val="1100"/>
              <a:buFont typeface="Arial"/>
              <a:buChar char="​"/>
              <a:defRPr b="1" sz="1100">
                <a:solidFill>
                  <a:schemeClr val="dk2"/>
                </a:solidFill>
                <a:latin typeface="Arial"/>
                <a:ea typeface="Arial"/>
                <a:cs typeface="Arial"/>
                <a:sym typeface="Arial"/>
              </a:defRPr>
            </a:lvl1pPr>
            <a:lvl2pPr indent="-298450" lvl="1" marL="914400" algn="l">
              <a:spcBef>
                <a:spcPts val="0"/>
              </a:spcBef>
              <a:spcAft>
                <a:spcPts val="0"/>
              </a:spcAft>
              <a:buClr>
                <a:schemeClr val="dk2"/>
              </a:buClr>
              <a:buSzPts val="1100"/>
              <a:buFont typeface="Arial"/>
              <a:buChar char="​"/>
              <a:defRPr sz="1100">
                <a:solidFill>
                  <a:schemeClr val="dk2"/>
                </a:solidFill>
                <a:latin typeface="Arial"/>
                <a:ea typeface="Arial"/>
                <a:cs typeface="Arial"/>
                <a:sym typeface="Arial"/>
              </a:defRPr>
            </a:lvl2pPr>
            <a:lvl3pPr indent="-298450" lvl="2" marL="1371600" algn="l">
              <a:spcBef>
                <a:spcPts val="0"/>
              </a:spcBef>
              <a:spcAft>
                <a:spcPts val="0"/>
              </a:spcAft>
              <a:buClr>
                <a:schemeClr val="dk1"/>
              </a:buClr>
              <a:buSzPts val="1100"/>
              <a:buFont typeface="Arial"/>
              <a:buChar char="​"/>
              <a:defRPr sz="1100">
                <a:latin typeface="Arial"/>
                <a:ea typeface="Arial"/>
                <a:cs typeface="Arial"/>
                <a:sym typeface="Arial"/>
              </a:defRPr>
            </a:lvl3pPr>
            <a:lvl4pPr indent="-298450" lvl="3" marL="1828800" algn="l">
              <a:spcBef>
                <a:spcPts val="0"/>
              </a:spcBef>
              <a:spcAft>
                <a:spcPts val="0"/>
              </a:spcAft>
              <a:buClr>
                <a:schemeClr val="dk1"/>
              </a:buClr>
              <a:buSzPts val="1100"/>
              <a:buFont typeface="Arial"/>
              <a:buChar char="​"/>
              <a:defRPr sz="1100">
                <a:latin typeface="Arial"/>
                <a:ea typeface="Arial"/>
                <a:cs typeface="Arial"/>
                <a:sym typeface="Arial"/>
              </a:defRPr>
            </a:lvl4pPr>
            <a:lvl5pPr indent="-298450" lvl="4" marL="2286000" algn="l">
              <a:spcBef>
                <a:spcPts val="0"/>
              </a:spcBef>
              <a:spcAft>
                <a:spcPts val="0"/>
              </a:spcAft>
              <a:buClr>
                <a:schemeClr val="dk1"/>
              </a:buClr>
              <a:buSzPts val="1100"/>
              <a:buFont typeface="Arial"/>
              <a:buChar char="​"/>
              <a:defRPr sz="1100">
                <a:latin typeface="Arial"/>
                <a:ea typeface="Arial"/>
                <a:cs typeface="Arial"/>
                <a:sym typeface="Arial"/>
              </a:defRPr>
            </a:lvl5pPr>
            <a:lvl6pPr indent="-298450" lvl="5" marL="2743200" algn="l">
              <a:spcBef>
                <a:spcPts val="0"/>
              </a:spcBef>
              <a:spcAft>
                <a:spcPts val="0"/>
              </a:spcAft>
              <a:buClr>
                <a:schemeClr val="dk1"/>
              </a:buClr>
              <a:buSzPts val="1100"/>
              <a:buFont typeface="Arial"/>
              <a:buChar char="​"/>
              <a:defRPr sz="1100">
                <a:latin typeface="Arial"/>
                <a:ea typeface="Arial"/>
                <a:cs typeface="Arial"/>
                <a:sym typeface="Arial"/>
              </a:defRPr>
            </a:lvl6pPr>
            <a:lvl7pPr indent="-298450" lvl="6" marL="3200400" algn="l">
              <a:spcBef>
                <a:spcPts val="0"/>
              </a:spcBef>
              <a:spcAft>
                <a:spcPts val="0"/>
              </a:spcAft>
              <a:buClr>
                <a:schemeClr val="dk1"/>
              </a:buClr>
              <a:buSzPts val="1100"/>
              <a:buFont typeface="Arial"/>
              <a:buChar char="​"/>
              <a:defRPr sz="1100">
                <a:latin typeface="Arial"/>
                <a:ea typeface="Arial"/>
                <a:cs typeface="Arial"/>
                <a:sym typeface="Arial"/>
              </a:defRPr>
            </a:lvl7pPr>
            <a:lvl8pPr indent="-298450" lvl="7" marL="3657600" algn="l">
              <a:spcBef>
                <a:spcPts val="0"/>
              </a:spcBef>
              <a:spcAft>
                <a:spcPts val="0"/>
              </a:spcAft>
              <a:buClr>
                <a:schemeClr val="dk1"/>
              </a:buClr>
              <a:buSzPts val="1100"/>
              <a:buFont typeface="Arial"/>
              <a:buChar char="​"/>
              <a:defRPr sz="1100">
                <a:latin typeface="Arial"/>
                <a:ea typeface="Arial"/>
                <a:cs typeface="Arial"/>
                <a:sym typeface="Arial"/>
              </a:defRPr>
            </a:lvl8pPr>
            <a:lvl9pPr indent="-298450" lvl="8" marL="4114800" algn="l">
              <a:spcBef>
                <a:spcPts val="0"/>
              </a:spcBef>
              <a:spcAft>
                <a:spcPts val="0"/>
              </a:spcAft>
              <a:buClr>
                <a:schemeClr val="dk1"/>
              </a:buClr>
              <a:buSzPts val="1100"/>
              <a:buFont typeface="Arial"/>
              <a:buChar char="​"/>
              <a:defRPr sz="1100">
                <a:latin typeface="Arial"/>
                <a:ea typeface="Arial"/>
                <a:cs typeface="Arial"/>
                <a:sym typeface="Arial"/>
              </a:defRPr>
            </a:lvl9pPr>
          </a:lstStyle>
          <a:p/>
        </p:txBody>
      </p:sp>
      <p:sp>
        <p:nvSpPr>
          <p:cNvPr id="141" name="Google Shape;141;p15"/>
          <p:cNvSpPr txBox="1"/>
          <p:nvPr>
            <p:ph idx="6" type="body"/>
          </p:nvPr>
        </p:nvSpPr>
        <p:spPr>
          <a:xfrm>
            <a:off x="6244045" y="1412748"/>
            <a:ext cx="2464500" cy="3333000"/>
          </a:xfrm>
          <a:prstGeom prst="rect">
            <a:avLst/>
          </a:prstGeom>
          <a:noFill/>
          <a:ln>
            <a:noFill/>
          </a:ln>
        </p:spPr>
        <p:txBody>
          <a:bodyPr anchorCtr="0" anchor="t" bIns="0" lIns="0" spcFirstLastPara="1" rIns="0" wrap="square" tIns="0">
            <a:noAutofit/>
          </a:bodyPr>
          <a:lstStyle>
            <a:lvl1pPr indent="-298450" lvl="0" marL="457200" algn="l">
              <a:spcBef>
                <a:spcPts val="600"/>
              </a:spcBef>
              <a:spcAft>
                <a:spcPts val="0"/>
              </a:spcAft>
              <a:buClr>
                <a:schemeClr val="dk1"/>
              </a:buClr>
              <a:buSzPts val="1100"/>
              <a:buChar char="•"/>
              <a:defRPr sz="1100"/>
            </a:lvl1pPr>
            <a:lvl2pPr indent="-298450" lvl="1" marL="914400" algn="l">
              <a:spcBef>
                <a:spcPts val="300"/>
              </a:spcBef>
              <a:spcAft>
                <a:spcPts val="0"/>
              </a:spcAft>
              <a:buClr>
                <a:schemeClr val="dk1"/>
              </a:buClr>
              <a:buSzPts val="1100"/>
              <a:buChar char="–"/>
              <a:defRPr sz="1100"/>
            </a:lvl2pPr>
            <a:lvl3pPr indent="-298450" lvl="2" marL="1371600" algn="l">
              <a:spcBef>
                <a:spcPts val="300"/>
              </a:spcBef>
              <a:spcAft>
                <a:spcPts val="0"/>
              </a:spcAft>
              <a:buClr>
                <a:schemeClr val="dk1"/>
              </a:buClr>
              <a:buSzPts val="1100"/>
              <a:buChar char="-"/>
              <a:defRPr sz="1100"/>
            </a:lvl3pPr>
            <a:lvl4pPr indent="-298450" lvl="3" marL="1828800" algn="l">
              <a:spcBef>
                <a:spcPts val="300"/>
              </a:spcBef>
              <a:spcAft>
                <a:spcPts val="0"/>
              </a:spcAft>
              <a:buClr>
                <a:schemeClr val="dk1"/>
              </a:buClr>
              <a:buSzPts val="1100"/>
              <a:buChar char="-"/>
              <a:defRPr sz="1100"/>
            </a:lvl4pPr>
            <a:lvl5pPr indent="-298450" lvl="4" marL="2286000" algn="l">
              <a:spcBef>
                <a:spcPts val="300"/>
              </a:spcBef>
              <a:spcAft>
                <a:spcPts val="0"/>
              </a:spcAft>
              <a:buClr>
                <a:schemeClr val="dk1"/>
              </a:buClr>
              <a:buSzPts val="1100"/>
              <a:buChar char="-"/>
              <a:defRPr sz="1100"/>
            </a:lvl5pPr>
            <a:lvl6pPr indent="-298450" lvl="5" marL="2743200" algn="l">
              <a:spcBef>
                <a:spcPts val="300"/>
              </a:spcBef>
              <a:spcAft>
                <a:spcPts val="0"/>
              </a:spcAft>
              <a:buClr>
                <a:schemeClr val="dk1"/>
              </a:buClr>
              <a:buSzPts val="1100"/>
              <a:buChar char="-"/>
              <a:defRPr sz="1100"/>
            </a:lvl6pPr>
            <a:lvl7pPr indent="-298450" lvl="6" marL="3200400" algn="l">
              <a:spcBef>
                <a:spcPts val="300"/>
              </a:spcBef>
              <a:spcAft>
                <a:spcPts val="0"/>
              </a:spcAft>
              <a:buClr>
                <a:schemeClr val="dk1"/>
              </a:buClr>
              <a:buSzPts val="1100"/>
              <a:buChar char="-"/>
              <a:defRPr sz="1100"/>
            </a:lvl7pPr>
            <a:lvl8pPr indent="-298450" lvl="7" marL="3657600" algn="l">
              <a:spcBef>
                <a:spcPts val="300"/>
              </a:spcBef>
              <a:spcAft>
                <a:spcPts val="0"/>
              </a:spcAft>
              <a:buClr>
                <a:schemeClr val="dk1"/>
              </a:buClr>
              <a:buSzPts val="1100"/>
              <a:buChar char="-"/>
              <a:defRPr sz="1100"/>
            </a:lvl8pPr>
            <a:lvl9pPr indent="-298450" lvl="8" marL="4114800" algn="l">
              <a:spcBef>
                <a:spcPts val="300"/>
              </a:spcBef>
              <a:spcAft>
                <a:spcPts val="0"/>
              </a:spcAft>
              <a:buClr>
                <a:schemeClr val="dk1"/>
              </a:buClr>
              <a:buSzPts val="1100"/>
              <a:buChar char="-"/>
              <a:defRPr sz="1100"/>
            </a:lvl9pPr>
          </a:lstStyle>
          <a:p/>
        </p:txBody>
      </p:sp>
      <p:sp>
        <p:nvSpPr>
          <p:cNvPr id="142" name="Google Shape;142;p15"/>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143" name="Google Shape;143;p15"/>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144" name="Google Shape;144;p15"/>
          <p:cNvSpPr/>
          <p:nvPr/>
        </p:nvSpPr>
        <p:spPr>
          <a:xfrm>
            <a:off x="0" y="4869263"/>
            <a:ext cx="9144000" cy="274200"/>
          </a:xfrm>
          <a:prstGeom prst="rect">
            <a:avLst/>
          </a:prstGeom>
          <a:solidFill>
            <a:schemeClr val="lt2"/>
          </a:solidFill>
          <a:ln>
            <a:noFill/>
          </a:ln>
          <a:effectLst>
            <a:outerShdw blurRad="57150" rotWithShape="0" algn="bl" dir="5400000" dist="19050">
              <a:srgbClr val="000000">
                <a:alpha val="47000"/>
              </a:srgbClr>
            </a:outerShdw>
          </a:effectLst>
        </p:spPr>
        <p:txBody>
          <a:bodyPr anchorCtr="0" anchor="ctr" bIns="80900" lIns="80900" spcFirstLastPara="1" rIns="80900" wrap="square" tIns="80900">
            <a:noAutofit/>
          </a:bodyPr>
          <a:lstStyle/>
          <a:p>
            <a:pPr indent="0" lvl="0" marL="0" rtl="0" algn="l">
              <a:spcBef>
                <a:spcPts val="0"/>
              </a:spcBef>
              <a:spcAft>
                <a:spcPts val="0"/>
              </a:spcAft>
              <a:buNone/>
            </a:pPr>
            <a:r>
              <a:t/>
            </a:r>
            <a:endParaRPr/>
          </a:p>
        </p:txBody>
      </p:sp>
      <p:sp>
        <p:nvSpPr>
          <p:cNvPr id="145" name="Google Shape;145;p15"/>
          <p:cNvSpPr txBox="1"/>
          <p:nvPr/>
        </p:nvSpPr>
        <p:spPr>
          <a:xfrm>
            <a:off x="2884715" y="4931938"/>
            <a:ext cx="2939100" cy="205500"/>
          </a:xfrm>
          <a:prstGeom prst="rect">
            <a:avLst/>
          </a:prstGeom>
          <a:noFill/>
          <a:ln>
            <a:noFill/>
          </a:ln>
        </p:spPr>
        <p:txBody>
          <a:bodyPr anchorCtr="0" anchor="ctr" bIns="35875" lIns="71750" spcFirstLastPara="1" rIns="71750" wrap="square" tIns="35875">
            <a:noAutofit/>
          </a:bodyPr>
          <a:lstStyle/>
          <a:p>
            <a:pPr indent="0" lvl="0" marL="0" rtl="0" algn="ctr">
              <a:spcBef>
                <a:spcPts val="0"/>
              </a:spcBef>
              <a:spcAft>
                <a:spcPts val="0"/>
              </a:spcAft>
              <a:buNone/>
            </a:pPr>
            <a:r>
              <a:t/>
            </a:r>
            <a:endParaRPr sz="900">
              <a:solidFill>
                <a:srgbClr val="888888"/>
              </a:solidFill>
            </a:endParaRPr>
          </a:p>
        </p:txBody>
      </p:sp>
      <p:sp>
        <p:nvSpPr>
          <p:cNvPr id="146" name="Google Shape;146;p15"/>
          <p:cNvSpPr txBox="1"/>
          <p:nvPr/>
        </p:nvSpPr>
        <p:spPr>
          <a:xfrm>
            <a:off x="6826405" y="4926976"/>
            <a:ext cx="2155200" cy="158700"/>
          </a:xfrm>
          <a:prstGeom prst="rect">
            <a:avLst/>
          </a:prstGeom>
          <a:noFill/>
          <a:ln>
            <a:noFill/>
          </a:ln>
        </p:spPr>
        <p:txBody>
          <a:bodyPr anchorCtr="0" anchor="ctr" bIns="35875" lIns="71750" spcFirstLastPara="1" rIns="71750" wrap="square" tIns="35875">
            <a:noAutofit/>
          </a:bodyPr>
          <a:lstStyle/>
          <a:p>
            <a:pPr indent="0" lvl="0" marL="0" rtl="0" algn="r">
              <a:spcBef>
                <a:spcPts val="0"/>
              </a:spcBef>
              <a:spcAft>
                <a:spcPts val="0"/>
              </a:spcAft>
              <a:buNone/>
            </a:pPr>
            <a:fld id="{00000000-1234-1234-1234-123412341234}" type="slidenum">
              <a:rPr lang="en-US" sz="900">
                <a:solidFill>
                  <a:srgbClr val="888888"/>
                </a:solidFill>
              </a:rPr>
              <a:t>‹#›</a:t>
            </a:fld>
            <a:endParaRPr sz="900">
              <a:solidFill>
                <a:srgbClr val="888888"/>
              </a:solidFill>
            </a:endParaRPr>
          </a:p>
        </p:txBody>
      </p:sp>
      <p:pic>
        <p:nvPicPr>
          <p:cNvPr id="147" name="Google Shape;147;p15"/>
          <p:cNvPicPr preferRelativeResize="0"/>
          <p:nvPr/>
        </p:nvPicPr>
        <p:blipFill>
          <a:blip r:embed="rId2">
            <a:alphaModFix/>
          </a:blip>
          <a:stretch>
            <a:fillRect/>
          </a:stretch>
        </p:blipFill>
        <p:spPr>
          <a:xfrm>
            <a:off x="213024" y="4922241"/>
            <a:ext cx="2467919" cy="158944"/>
          </a:xfrm>
          <a:prstGeom prst="rect">
            <a:avLst/>
          </a:prstGeom>
          <a:noFill/>
          <a:ln>
            <a:noFill/>
          </a:ln>
        </p:spPr>
      </p:pic>
    </p:spTree>
  </p:cSld>
  <p:clrMapOvr>
    <a:masterClrMapping/>
  </p:clrMapOvr>
  <p:extLst>
    <p:ext uri="{DCECCB84-F9BA-43D5-87BE-67443E8EF086}">
      <p15:sldGuideLst>
        <p15:guide id="1" pos="1827">
          <p15:clr>
            <a:srgbClr val="FBAE40"/>
          </p15:clr>
        </p15:guide>
        <p15:guide id="2" pos="2104">
          <p15:clr>
            <a:srgbClr val="FBAE40"/>
          </p15:clr>
        </p15:guide>
        <p15:guide id="3" pos="3656">
          <p15:clr>
            <a:srgbClr val="FBAE40"/>
          </p15:clr>
        </p15:guide>
        <p15:guide id="4" pos="3933">
          <p15:clr>
            <a:srgbClr val="FBAE40"/>
          </p15:clr>
        </p15:guide>
        <p15:guide id="5" orient="horz" pos="89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textboxes">
  <p:cSld name="6 textboxes">
    <p:spTree>
      <p:nvGrpSpPr>
        <p:cNvPr id="148" name="Shape 148"/>
        <p:cNvGrpSpPr/>
        <p:nvPr/>
      </p:nvGrpSpPr>
      <p:grpSpPr>
        <a:xfrm>
          <a:off x="0" y="0"/>
          <a:ext cx="0" cy="0"/>
          <a:chOff x="0" y="0"/>
          <a:chExt cx="0" cy="0"/>
        </a:xfrm>
      </p:grpSpPr>
      <p:sp>
        <p:nvSpPr>
          <p:cNvPr id="149" name="Google Shape;149;p16"/>
          <p:cNvSpPr txBox="1"/>
          <p:nvPr>
            <p:ph type="title"/>
          </p:nvPr>
        </p:nvSpPr>
        <p:spPr>
          <a:xfrm>
            <a:off x="435425" y="331156"/>
            <a:ext cx="8273100" cy="253500"/>
          </a:xfrm>
          <a:prstGeom prst="rect">
            <a:avLst/>
          </a:prstGeom>
          <a:noFill/>
          <a:ln>
            <a:noFill/>
          </a:ln>
        </p:spPr>
        <p:txBody>
          <a:bodyPr anchorCtr="0" anchor="b" bIns="0" lIns="0" spcFirstLastPara="1" rIns="0" wrap="square" tIns="0">
            <a:noAutofit/>
          </a:bodyPr>
          <a:lstStyle>
            <a:lvl1pPr lvl="0" algn="l">
              <a:lnSpc>
                <a:spcPct val="88000"/>
              </a:lnSpc>
              <a:spcBef>
                <a:spcPts val="0"/>
              </a:spcBef>
              <a:spcAft>
                <a:spcPts val="0"/>
              </a:spcAft>
              <a:buClr>
                <a:schemeClr val="dk1"/>
              </a:buClr>
              <a:buSzPts val="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p16"/>
          <p:cNvSpPr txBox="1"/>
          <p:nvPr>
            <p:ph idx="1" type="body"/>
          </p:nvPr>
        </p:nvSpPr>
        <p:spPr>
          <a:xfrm>
            <a:off x="435429" y="1049274"/>
            <a:ext cx="2464500" cy="1741800"/>
          </a:xfrm>
          <a:prstGeom prst="rect">
            <a:avLst/>
          </a:prstGeom>
          <a:noFill/>
          <a:ln>
            <a:noFill/>
          </a:ln>
        </p:spPr>
        <p:txBody>
          <a:bodyPr anchorCtr="0" anchor="t" bIns="0" lIns="0" spcFirstLastPara="1" rIns="0" wrap="square" tIns="0">
            <a:noAutofit/>
          </a:bodyPr>
          <a:lstStyle>
            <a:lvl1pPr indent="-285750" lvl="0" marL="457200" algn="l">
              <a:spcBef>
                <a:spcPts val="500"/>
              </a:spcBef>
              <a:spcAft>
                <a:spcPts val="0"/>
              </a:spcAft>
              <a:buClr>
                <a:schemeClr val="dk1"/>
              </a:buClr>
              <a:buSzPts val="900"/>
              <a:buChar char="•"/>
              <a:defRPr sz="900"/>
            </a:lvl1pPr>
            <a:lvl2pPr indent="-285750" lvl="1" marL="914400" algn="l">
              <a:spcBef>
                <a:spcPts val="200"/>
              </a:spcBef>
              <a:spcAft>
                <a:spcPts val="0"/>
              </a:spcAft>
              <a:buClr>
                <a:schemeClr val="dk1"/>
              </a:buClr>
              <a:buSzPts val="900"/>
              <a:buChar char="–"/>
              <a:defRPr sz="900"/>
            </a:lvl2pPr>
            <a:lvl3pPr indent="-285750" lvl="2" marL="1371600" algn="l">
              <a:spcBef>
                <a:spcPts val="200"/>
              </a:spcBef>
              <a:spcAft>
                <a:spcPts val="0"/>
              </a:spcAft>
              <a:buClr>
                <a:schemeClr val="dk1"/>
              </a:buClr>
              <a:buSzPts val="900"/>
              <a:buChar char="-"/>
              <a:defRPr sz="9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51" name="Google Shape;151;p16"/>
          <p:cNvSpPr txBox="1"/>
          <p:nvPr>
            <p:ph idx="2" type="body"/>
          </p:nvPr>
        </p:nvSpPr>
        <p:spPr>
          <a:xfrm>
            <a:off x="3339737" y="1049274"/>
            <a:ext cx="2464500" cy="1741800"/>
          </a:xfrm>
          <a:prstGeom prst="rect">
            <a:avLst/>
          </a:prstGeom>
          <a:noFill/>
          <a:ln>
            <a:noFill/>
          </a:ln>
        </p:spPr>
        <p:txBody>
          <a:bodyPr anchorCtr="0" anchor="t" bIns="0" lIns="0" spcFirstLastPara="1" rIns="0" wrap="square" tIns="0">
            <a:noAutofit/>
          </a:bodyPr>
          <a:lstStyle>
            <a:lvl1pPr indent="-285750" lvl="0" marL="457200" algn="l">
              <a:spcBef>
                <a:spcPts val="500"/>
              </a:spcBef>
              <a:spcAft>
                <a:spcPts val="0"/>
              </a:spcAft>
              <a:buClr>
                <a:schemeClr val="dk1"/>
              </a:buClr>
              <a:buSzPts val="900"/>
              <a:buChar char="•"/>
              <a:defRPr sz="900"/>
            </a:lvl1pPr>
            <a:lvl2pPr indent="-285750" lvl="1" marL="914400" algn="l">
              <a:spcBef>
                <a:spcPts val="200"/>
              </a:spcBef>
              <a:spcAft>
                <a:spcPts val="0"/>
              </a:spcAft>
              <a:buClr>
                <a:schemeClr val="dk1"/>
              </a:buClr>
              <a:buSzPts val="900"/>
              <a:buChar char="–"/>
              <a:defRPr sz="900"/>
            </a:lvl2pPr>
            <a:lvl3pPr indent="-285750" lvl="2" marL="1371600" algn="l">
              <a:spcBef>
                <a:spcPts val="200"/>
              </a:spcBef>
              <a:spcAft>
                <a:spcPts val="0"/>
              </a:spcAft>
              <a:buClr>
                <a:schemeClr val="dk1"/>
              </a:buClr>
              <a:buSzPts val="900"/>
              <a:buChar char="-"/>
              <a:defRPr sz="9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52" name="Google Shape;152;p16"/>
          <p:cNvSpPr txBox="1"/>
          <p:nvPr>
            <p:ph idx="3" type="body"/>
          </p:nvPr>
        </p:nvSpPr>
        <p:spPr>
          <a:xfrm>
            <a:off x="6244045" y="1049274"/>
            <a:ext cx="2464500" cy="1741800"/>
          </a:xfrm>
          <a:prstGeom prst="rect">
            <a:avLst/>
          </a:prstGeom>
          <a:noFill/>
          <a:ln>
            <a:noFill/>
          </a:ln>
        </p:spPr>
        <p:txBody>
          <a:bodyPr anchorCtr="0" anchor="t" bIns="0" lIns="0" spcFirstLastPara="1" rIns="0" wrap="square" tIns="0">
            <a:noAutofit/>
          </a:bodyPr>
          <a:lstStyle>
            <a:lvl1pPr indent="-285750" lvl="0" marL="457200" algn="l">
              <a:spcBef>
                <a:spcPts val="500"/>
              </a:spcBef>
              <a:spcAft>
                <a:spcPts val="0"/>
              </a:spcAft>
              <a:buClr>
                <a:schemeClr val="dk1"/>
              </a:buClr>
              <a:buSzPts val="900"/>
              <a:buChar char="•"/>
              <a:defRPr sz="900"/>
            </a:lvl1pPr>
            <a:lvl2pPr indent="-285750" lvl="1" marL="914400" algn="l">
              <a:spcBef>
                <a:spcPts val="200"/>
              </a:spcBef>
              <a:spcAft>
                <a:spcPts val="0"/>
              </a:spcAft>
              <a:buClr>
                <a:schemeClr val="dk1"/>
              </a:buClr>
              <a:buSzPts val="900"/>
              <a:buChar char="–"/>
              <a:defRPr sz="900"/>
            </a:lvl2pPr>
            <a:lvl3pPr indent="-285750" lvl="2" marL="1371600" algn="l">
              <a:spcBef>
                <a:spcPts val="200"/>
              </a:spcBef>
              <a:spcAft>
                <a:spcPts val="0"/>
              </a:spcAft>
              <a:buClr>
                <a:schemeClr val="dk1"/>
              </a:buClr>
              <a:buSzPts val="900"/>
              <a:buChar char="-"/>
              <a:defRPr sz="9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53" name="Google Shape;153;p16"/>
          <p:cNvSpPr txBox="1"/>
          <p:nvPr>
            <p:ph idx="4" type="body"/>
          </p:nvPr>
        </p:nvSpPr>
        <p:spPr>
          <a:xfrm>
            <a:off x="435429" y="3003804"/>
            <a:ext cx="2464500" cy="1741800"/>
          </a:xfrm>
          <a:prstGeom prst="rect">
            <a:avLst/>
          </a:prstGeom>
          <a:noFill/>
          <a:ln>
            <a:noFill/>
          </a:ln>
        </p:spPr>
        <p:txBody>
          <a:bodyPr anchorCtr="0" anchor="t" bIns="0" lIns="0" spcFirstLastPara="1" rIns="0" wrap="square" tIns="0">
            <a:noAutofit/>
          </a:bodyPr>
          <a:lstStyle>
            <a:lvl1pPr indent="-285750" lvl="0" marL="457200" algn="l">
              <a:spcBef>
                <a:spcPts val="500"/>
              </a:spcBef>
              <a:spcAft>
                <a:spcPts val="0"/>
              </a:spcAft>
              <a:buClr>
                <a:schemeClr val="dk1"/>
              </a:buClr>
              <a:buSzPts val="900"/>
              <a:buChar char="•"/>
              <a:defRPr sz="900"/>
            </a:lvl1pPr>
            <a:lvl2pPr indent="-285750" lvl="1" marL="914400" algn="l">
              <a:spcBef>
                <a:spcPts val="200"/>
              </a:spcBef>
              <a:spcAft>
                <a:spcPts val="0"/>
              </a:spcAft>
              <a:buClr>
                <a:schemeClr val="dk1"/>
              </a:buClr>
              <a:buSzPts val="900"/>
              <a:buChar char="–"/>
              <a:defRPr sz="900"/>
            </a:lvl2pPr>
            <a:lvl3pPr indent="-285750" lvl="2" marL="1371600" algn="l">
              <a:spcBef>
                <a:spcPts val="200"/>
              </a:spcBef>
              <a:spcAft>
                <a:spcPts val="0"/>
              </a:spcAft>
              <a:buClr>
                <a:schemeClr val="dk1"/>
              </a:buClr>
              <a:buSzPts val="900"/>
              <a:buChar char="-"/>
              <a:defRPr sz="9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54" name="Google Shape;154;p16"/>
          <p:cNvSpPr txBox="1"/>
          <p:nvPr>
            <p:ph idx="5" type="body"/>
          </p:nvPr>
        </p:nvSpPr>
        <p:spPr>
          <a:xfrm>
            <a:off x="3339737" y="3003804"/>
            <a:ext cx="2464500" cy="1741800"/>
          </a:xfrm>
          <a:prstGeom prst="rect">
            <a:avLst/>
          </a:prstGeom>
          <a:noFill/>
          <a:ln>
            <a:noFill/>
          </a:ln>
        </p:spPr>
        <p:txBody>
          <a:bodyPr anchorCtr="0" anchor="t" bIns="0" lIns="0" spcFirstLastPara="1" rIns="0" wrap="square" tIns="0">
            <a:noAutofit/>
          </a:bodyPr>
          <a:lstStyle>
            <a:lvl1pPr indent="-285750" lvl="0" marL="457200" algn="l">
              <a:spcBef>
                <a:spcPts val="500"/>
              </a:spcBef>
              <a:spcAft>
                <a:spcPts val="0"/>
              </a:spcAft>
              <a:buClr>
                <a:schemeClr val="dk1"/>
              </a:buClr>
              <a:buSzPts val="900"/>
              <a:buChar char="•"/>
              <a:defRPr sz="900"/>
            </a:lvl1pPr>
            <a:lvl2pPr indent="-285750" lvl="1" marL="914400" algn="l">
              <a:spcBef>
                <a:spcPts val="200"/>
              </a:spcBef>
              <a:spcAft>
                <a:spcPts val="0"/>
              </a:spcAft>
              <a:buClr>
                <a:schemeClr val="dk1"/>
              </a:buClr>
              <a:buSzPts val="900"/>
              <a:buChar char="–"/>
              <a:defRPr sz="900"/>
            </a:lvl2pPr>
            <a:lvl3pPr indent="-285750" lvl="2" marL="1371600" algn="l">
              <a:spcBef>
                <a:spcPts val="200"/>
              </a:spcBef>
              <a:spcAft>
                <a:spcPts val="0"/>
              </a:spcAft>
              <a:buClr>
                <a:schemeClr val="dk1"/>
              </a:buClr>
              <a:buSzPts val="900"/>
              <a:buChar char="-"/>
              <a:defRPr sz="9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55" name="Google Shape;155;p16"/>
          <p:cNvSpPr txBox="1"/>
          <p:nvPr>
            <p:ph idx="6" type="body"/>
          </p:nvPr>
        </p:nvSpPr>
        <p:spPr>
          <a:xfrm>
            <a:off x="6244045" y="3003804"/>
            <a:ext cx="2464500" cy="1741800"/>
          </a:xfrm>
          <a:prstGeom prst="rect">
            <a:avLst/>
          </a:prstGeom>
          <a:noFill/>
          <a:ln>
            <a:noFill/>
          </a:ln>
        </p:spPr>
        <p:txBody>
          <a:bodyPr anchorCtr="0" anchor="t" bIns="0" lIns="0" spcFirstLastPara="1" rIns="0" wrap="square" tIns="0">
            <a:noAutofit/>
          </a:bodyPr>
          <a:lstStyle>
            <a:lvl1pPr indent="-285750" lvl="0" marL="457200" algn="l">
              <a:spcBef>
                <a:spcPts val="500"/>
              </a:spcBef>
              <a:spcAft>
                <a:spcPts val="0"/>
              </a:spcAft>
              <a:buClr>
                <a:schemeClr val="dk1"/>
              </a:buClr>
              <a:buSzPts val="900"/>
              <a:buChar char="•"/>
              <a:defRPr sz="900"/>
            </a:lvl1pPr>
            <a:lvl2pPr indent="-285750" lvl="1" marL="914400" algn="l">
              <a:spcBef>
                <a:spcPts val="200"/>
              </a:spcBef>
              <a:spcAft>
                <a:spcPts val="0"/>
              </a:spcAft>
              <a:buClr>
                <a:schemeClr val="dk1"/>
              </a:buClr>
              <a:buSzPts val="900"/>
              <a:buChar char="–"/>
              <a:defRPr sz="900"/>
            </a:lvl2pPr>
            <a:lvl3pPr indent="-285750" lvl="2" marL="1371600" algn="l">
              <a:spcBef>
                <a:spcPts val="200"/>
              </a:spcBef>
              <a:spcAft>
                <a:spcPts val="0"/>
              </a:spcAft>
              <a:buClr>
                <a:schemeClr val="dk1"/>
              </a:buClr>
              <a:buSzPts val="900"/>
              <a:buChar char="-"/>
              <a:defRPr sz="9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56" name="Google Shape;156;p16"/>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157" name="Google Shape;157;p16"/>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158" name="Google Shape;158;p16"/>
          <p:cNvSpPr/>
          <p:nvPr/>
        </p:nvSpPr>
        <p:spPr>
          <a:xfrm>
            <a:off x="0" y="4869263"/>
            <a:ext cx="9144000" cy="274200"/>
          </a:xfrm>
          <a:prstGeom prst="rect">
            <a:avLst/>
          </a:prstGeom>
          <a:solidFill>
            <a:schemeClr val="lt2"/>
          </a:solidFill>
          <a:ln>
            <a:noFill/>
          </a:ln>
          <a:effectLst>
            <a:outerShdw blurRad="57150" rotWithShape="0" algn="bl" dir="5400000" dist="19050">
              <a:srgbClr val="000000">
                <a:alpha val="47000"/>
              </a:srgbClr>
            </a:outerShdw>
          </a:effectLst>
        </p:spPr>
        <p:txBody>
          <a:bodyPr anchorCtr="0" anchor="ctr" bIns="80900" lIns="80900" spcFirstLastPara="1" rIns="80900" wrap="square" tIns="80900">
            <a:noAutofit/>
          </a:bodyPr>
          <a:lstStyle/>
          <a:p>
            <a:pPr indent="0" lvl="0" marL="0" rtl="0" algn="l">
              <a:spcBef>
                <a:spcPts val="0"/>
              </a:spcBef>
              <a:spcAft>
                <a:spcPts val="0"/>
              </a:spcAft>
              <a:buNone/>
            </a:pPr>
            <a:r>
              <a:t/>
            </a:r>
            <a:endParaRPr/>
          </a:p>
        </p:txBody>
      </p:sp>
      <p:sp>
        <p:nvSpPr>
          <p:cNvPr id="159" name="Google Shape;159;p16"/>
          <p:cNvSpPr txBox="1"/>
          <p:nvPr/>
        </p:nvSpPr>
        <p:spPr>
          <a:xfrm>
            <a:off x="2884715" y="4931938"/>
            <a:ext cx="2939100" cy="205500"/>
          </a:xfrm>
          <a:prstGeom prst="rect">
            <a:avLst/>
          </a:prstGeom>
          <a:noFill/>
          <a:ln>
            <a:noFill/>
          </a:ln>
        </p:spPr>
        <p:txBody>
          <a:bodyPr anchorCtr="0" anchor="ctr" bIns="35875" lIns="71750" spcFirstLastPara="1" rIns="71750" wrap="square" tIns="35875">
            <a:noAutofit/>
          </a:bodyPr>
          <a:lstStyle/>
          <a:p>
            <a:pPr indent="0" lvl="0" marL="0" rtl="0" algn="ctr">
              <a:spcBef>
                <a:spcPts val="0"/>
              </a:spcBef>
              <a:spcAft>
                <a:spcPts val="0"/>
              </a:spcAft>
              <a:buNone/>
            </a:pPr>
            <a:r>
              <a:t/>
            </a:r>
            <a:endParaRPr sz="900">
              <a:solidFill>
                <a:srgbClr val="888888"/>
              </a:solidFill>
            </a:endParaRPr>
          </a:p>
        </p:txBody>
      </p:sp>
      <p:sp>
        <p:nvSpPr>
          <p:cNvPr id="160" name="Google Shape;160;p16"/>
          <p:cNvSpPr txBox="1"/>
          <p:nvPr/>
        </p:nvSpPr>
        <p:spPr>
          <a:xfrm>
            <a:off x="6826405" y="4926976"/>
            <a:ext cx="2155200" cy="158700"/>
          </a:xfrm>
          <a:prstGeom prst="rect">
            <a:avLst/>
          </a:prstGeom>
          <a:noFill/>
          <a:ln>
            <a:noFill/>
          </a:ln>
        </p:spPr>
        <p:txBody>
          <a:bodyPr anchorCtr="0" anchor="ctr" bIns="35875" lIns="71750" spcFirstLastPara="1" rIns="71750" wrap="square" tIns="35875">
            <a:noAutofit/>
          </a:bodyPr>
          <a:lstStyle/>
          <a:p>
            <a:pPr indent="0" lvl="0" marL="0" rtl="0" algn="r">
              <a:spcBef>
                <a:spcPts val="0"/>
              </a:spcBef>
              <a:spcAft>
                <a:spcPts val="0"/>
              </a:spcAft>
              <a:buNone/>
            </a:pPr>
            <a:fld id="{00000000-1234-1234-1234-123412341234}" type="slidenum">
              <a:rPr lang="en-US" sz="900">
                <a:solidFill>
                  <a:srgbClr val="888888"/>
                </a:solidFill>
              </a:rPr>
              <a:t>‹#›</a:t>
            </a:fld>
            <a:endParaRPr sz="900">
              <a:solidFill>
                <a:srgbClr val="888888"/>
              </a:solidFill>
            </a:endParaRPr>
          </a:p>
        </p:txBody>
      </p:sp>
      <p:pic>
        <p:nvPicPr>
          <p:cNvPr id="161" name="Google Shape;161;p16"/>
          <p:cNvPicPr preferRelativeResize="0"/>
          <p:nvPr/>
        </p:nvPicPr>
        <p:blipFill>
          <a:blip r:embed="rId2">
            <a:alphaModFix/>
          </a:blip>
          <a:stretch>
            <a:fillRect/>
          </a:stretch>
        </p:blipFill>
        <p:spPr>
          <a:xfrm>
            <a:off x="213024" y="4922241"/>
            <a:ext cx="2467919" cy="158944"/>
          </a:xfrm>
          <a:prstGeom prst="rect">
            <a:avLst/>
          </a:prstGeom>
          <a:noFill/>
          <a:ln>
            <a:noFill/>
          </a:ln>
        </p:spPr>
      </p:pic>
    </p:spTree>
  </p:cSld>
  <p:clrMapOvr>
    <a:masterClrMapping/>
  </p:clrMapOvr>
  <p:extLst>
    <p:ext uri="{DCECCB84-F9BA-43D5-87BE-67443E8EF086}">
      <p15:sldGuideLst>
        <p15:guide id="1" pos="1827">
          <p15:clr>
            <a:srgbClr val="FBAE40"/>
          </p15:clr>
        </p15:guide>
        <p15:guide id="2" pos="2104">
          <p15:clr>
            <a:srgbClr val="FBAE40"/>
          </p15:clr>
        </p15:guide>
        <p15:guide id="3" pos="3656">
          <p15:clr>
            <a:srgbClr val="FBAE40"/>
          </p15:clr>
        </p15:guide>
        <p15:guide id="4" pos="3933">
          <p15:clr>
            <a:srgbClr val="FBAE40"/>
          </p15:clr>
        </p15:guide>
        <p15:guide id="5" orient="horz" pos="1758">
          <p15:clr>
            <a:srgbClr val="FBAE40"/>
          </p15:clr>
        </p15:guide>
        <p15:guide id="6" orient="horz" pos="189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textboxes with heading">
  <p:cSld name="6 textboxes with heading">
    <p:spTree>
      <p:nvGrpSpPr>
        <p:cNvPr id="162" name="Shape 162"/>
        <p:cNvGrpSpPr/>
        <p:nvPr/>
      </p:nvGrpSpPr>
      <p:grpSpPr>
        <a:xfrm>
          <a:off x="0" y="0"/>
          <a:ext cx="0" cy="0"/>
          <a:chOff x="0" y="0"/>
          <a:chExt cx="0" cy="0"/>
        </a:xfrm>
      </p:grpSpPr>
      <p:sp>
        <p:nvSpPr>
          <p:cNvPr id="163" name="Google Shape;163;p17"/>
          <p:cNvSpPr txBox="1"/>
          <p:nvPr>
            <p:ph type="title"/>
          </p:nvPr>
        </p:nvSpPr>
        <p:spPr>
          <a:xfrm>
            <a:off x="435425" y="331156"/>
            <a:ext cx="8273100" cy="253500"/>
          </a:xfrm>
          <a:prstGeom prst="rect">
            <a:avLst/>
          </a:prstGeom>
          <a:noFill/>
          <a:ln>
            <a:noFill/>
          </a:ln>
        </p:spPr>
        <p:txBody>
          <a:bodyPr anchorCtr="0" anchor="b" bIns="0" lIns="0" spcFirstLastPara="1" rIns="0" wrap="square" tIns="0">
            <a:noAutofit/>
          </a:bodyPr>
          <a:lstStyle>
            <a:lvl1pPr lvl="0" algn="l">
              <a:lnSpc>
                <a:spcPct val="88000"/>
              </a:lnSpc>
              <a:spcBef>
                <a:spcPts val="0"/>
              </a:spcBef>
              <a:spcAft>
                <a:spcPts val="0"/>
              </a:spcAft>
              <a:buClr>
                <a:schemeClr val="dk1"/>
              </a:buClr>
              <a:buSzPts val="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 name="Google Shape;164;p17"/>
          <p:cNvSpPr txBox="1"/>
          <p:nvPr>
            <p:ph idx="1" type="body"/>
          </p:nvPr>
        </p:nvSpPr>
        <p:spPr>
          <a:xfrm>
            <a:off x="435429" y="1049274"/>
            <a:ext cx="2464500" cy="226200"/>
          </a:xfrm>
          <a:prstGeom prst="rect">
            <a:avLst/>
          </a:prstGeom>
          <a:noFill/>
          <a:ln>
            <a:noFill/>
          </a:ln>
        </p:spPr>
        <p:txBody>
          <a:bodyPr anchorCtr="0" anchor="t" bIns="0" lIns="0" spcFirstLastPara="1" rIns="0" wrap="square" tIns="0">
            <a:noAutofit/>
          </a:bodyPr>
          <a:lstStyle>
            <a:lvl1pPr indent="-285750" lvl="0" marL="457200" algn="l">
              <a:spcBef>
                <a:spcPts val="0"/>
              </a:spcBef>
              <a:spcAft>
                <a:spcPts val="0"/>
              </a:spcAft>
              <a:buClr>
                <a:schemeClr val="dk2"/>
              </a:buClr>
              <a:buSzPts val="900"/>
              <a:buFont typeface="Arial"/>
              <a:buChar char="​"/>
              <a:defRPr b="1" sz="900">
                <a:solidFill>
                  <a:schemeClr val="dk2"/>
                </a:solidFill>
                <a:latin typeface="Arial"/>
                <a:ea typeface="Arial"/>
                <a:cs typeface="Arial"/>
                <a:sym typeface="Arial"/>
              </a:defRPr>
            </a:lvl1pPr>
            <a:lvl2pPr indent="-285750" lvl="1" marL="914400" algn="l">
              <a:spcBef>
                <a:spcPts val="0"/>
              </a:spcBef>
              <a:spcAft>
                <a:spcPts val="0"/>
              </a:spcAft>
              <a:buClr>
                <a:schemeClr val="dk2"/>
              </a:buClr>
              <a:buSzPts val="900"/>
              <a:buFont typeface="Arial"/>
              <a:buChar char="​"/>
              <a:defRPr sz="900">
                <a:solidFill>
                  <a:schemeClr val="dk2"/>
                </a:solidFill>
                <a:latin typeface="Arial"/>
                <a:ea typeface="Arial"/>
                <a:cs typeface="Arial"/>
                <a:sym typeface="Arial"/>
              </a:defRPr>
            </a:lvl2pPr>
            <a:lvl3pPr indent="-285750" lvl="2" marL="1371600" algn="l">
              <a:spcBef>
                <a:spcPts val="0"/>
              </a:spcBef>
              <a:spcAft>
                <a:spcPts val="0"/>
              </a:spcAft>
              <a:buClr>
                <a:schemeClr val="dk1"/>
              </a:buClr>
              <a:buSzPts val="900"/>
              <a:buFont typeface="Arial"/>
              <a:buChar char="​"/>
              <a:defRPr sz="900">
                <a:latin typeface="Arial"/>
                <a:ea typeface="Arial"/>
                <a:cs typeface="Arial"/>
                <a:sym typeface="Arial"/>
              </a:defRPr>
            </a:lvl3pPr>
            <a:lvl4pPr indent="-285750" lvl="3" marL="1828800" algn="l">
              <a:spcBef>
                <a:spcPts val="0"/>
              </a:spcBef>
              <a:spcAft>
                <a:spcPts val="0"/>
              </a:spcAft>
              <a:buClr>
                <a:schemeClr val="dk1"/>
              </a:buClr>
              <a:buSzPts val="900"/>
              <a:buFont typeface="Arial"/>
              <a:buChar char="​"/>
              <a:defRPr sz="900">
                <a:latin typeface="Arial"/>
                <a:ea typeface="Arial"/>
                <a:cs typeface="Arial"/>
                <a:sym typeface="Arial"/>
              </a:defRPr>
            </a:lvl4pPr>
            <a:lvl5pPr indent="-285750" lvl="4" marL="2286000" algn="l">
              <a:spcBef>
                <a:spcPts val="0"/>
              </a:spcBef>
              <a:spcAft>
                <a:spcPts val="0"/>
              </a:spcAft>
              <a:buClr>
                <a:schemeClr val="dk1"/>
              </a:buClr>
              <a:buSzPts val="900"/>
              <a:buFont typeface="Arial"/>
              <a:buChar char="​"/>
              <a:defRPr sz="900">
                <a:latin typeface="Arial"/>
                <a:ea typeface="Arial"/>
                <a:cs typeface="Arial"/>
                <a:sym typeface="Arial"/>
              </a:defRPr>
            </a:lvl5pPr>
            <a:lvl6pPr indent="-285750" lvl="5" marL="2743200" algn="l">
              <a:spcBef>
                <a:spcPts val="0"/>
              </a:spcBef>
              <a:spcAft>
                <a:spcPts val="0"/>
              </a:spcAft>
              <a:buClr>
                <a:schemeClr val="dk1"/>
              </a:buClr>
              <a:buSzPts val="900"/>
              <a:buFont typeface="Arial"/>
              <a:buChar char="​"/>
              <a:defRPr sz="900">
                <a:latin typeface="Arial"/>
                <a:ea typeface="Arial"/>
                <a:cs typeface="Arial"/>
                <a:sym typeface="Arial"/>
              </a:defRPr>
            </a:lvl6pPr>
            <a:lvl7pPr indent="-285750" lvl="6" marL="3200400" algn="l">
              <a:spcBef>
                <a:spcPts val="0"/>
              </a:spcBef>
              <a:spcAft>
                <a:spcPts val="0"/>
              </a:spcAft>
              <a:buClr>
                <a:schemeClr val="dk1"/>
              </a:buClr>
              <a:buSzPts val="900"/>
              <a:buFont typeface="Arial"/>
              <a:buChar char="​"/>
              <a:defRPr sz="900">
                <a:latin typeface="Arial"/>
                <a:ea typeface="Arial"/>
                <a:cs typeface="Arial"/>
                <a:sym typeface="Arial"/>
              </a:defRPr>
            </a:lvl7pPr>
            <a:lvl8pPr indent="-285750" lvl="7" marL="3657600" algn="l">
              <a:spcBef>
                <a:spcPts val="0"/>
              </a:spcBef>
              <a:spcAft>
                <a:spcPts val="0"/>
              </a:spcAft>
              <a:buClr>
                <a:schemeClr val="dk1"/>
              </a:buClr>
              <a:buSzPts val="900"/>
              <a:buFont typeface="Arial"/>
              <a:buChar char="​"/>
              <a:defRPr sz="900">
                <a:latin typeface="Arial"/>
                <a:ea typeface="Arial"/>
                <a:cs typeface="Arial"/>
                <a:sym typeface="Arial"/>
              </a:defRPr>
            </a:lvl8pPr>
            <a:lvl9pPr indent="-285750" lvl="8" marL="4114800" algn="l">
              <a:spcBef>
                <a:spcPts val="0"/>
              </a:spcBef>
              <a:spcAft>
                <a:spcPts val="0"/>
              </a:spcAft>
              <a:buClr>
                <a:schemeClr val="dk1"/>
              </a:buClr>
              <a:buSzPts val="900"/>
              <a:buFont typeface="Arial"/>
              <a:buChar char="​"/>
              <a:defRPr sz="900">
                <a:latin typeface="Arial"/>
                <a:ea typeface="Arial"/>
                <a:cs typeface="Arial"/>
                <a:sym typeface="Arial"/>
              </a:defRPr>
            </a:lvl9pPr>
          </a:lstStyle>
          <a:p/>
        </p:txBody>
      </p:sp>
      <p:sp>
        <p:nvSpPr>
          <p:cNvPr id="165" name="Google Shape;165;p17"/>
          <p:cNvSpPr txBox="1"/>
          <p:nvPr>
            <p:ph idx="2" type="body"/>
          </p:nvPr>
        </p:nvSpPr>
        <p:spPr>
          <a:xfrm>
            <a:off x="435429" y="1412748"/>
            <a:ext cx="2464500" cy="1378500"/>
          </a:xfrm>
          <a:prstGeom prst="rect">
            <a:avLst/>
          </a:prstGeom>
          <a:noFill/>
          <a:ln>
            <a:noFill/>
          </a:ln>
        </p:spPr>
        <p:txBody>
          <a:bodyPr anchorCtr="0" anchor="t" bIns="0" lIns="0" spcFirstLastPara="1" rIns="0" wrap="square" tIns="0">
            <a:noAutofit/>
          </a:bodyPr>
          <a:lstStyle>
            <a:lvl1pPr indent="-285750" lvl="0" marL="457200" algn="l">
              <a:spcBef>
                <a:spcPts val="500"/>
              </a:spcBef>
              <a:spcAft>
                <a:spcPts val="0"/>
              </a:spcAft>
              <a:buClr>
                <a:schemeClr val="dk1"/>
              </a:buClr>
              <a:buSzPts val="900"/>
              <a:buChar char="•"/>
              <a:defRPr sz="900"/>
            </a:lvl1pPr>
            <a:lvl2pPr indent="-285750" lvl="1" marL="914400" algn="l">
              <a:spcBef>
                <a:spcPts val="200"/>
              </a:spcBef>
              <a:spcAft>
                <a:spcPts val="0"/>
              </a:spcAft>
              <a:buClr>
                <a:schemeClr val="dk1"/>
              </a:buClr>
              <a:buSzPts val="900"/>
              <a:buChar char="–"/>
              <a:defRPr sz="900"/>
            </a:lvl2pPr>
            <a:lvl3pPr indent="-285750" lvl="2" marL="1371600" algn="l">
              <a:spcBef>
                <a:spcPts val="200"/>
              </a:spcBef>
              <a:spcAft>
                <a:spcPts val="0"/>
              </a:spcAft>
              <a:buClr>
                <a:schemeClr val="dk1"/>
              </a:buClr>
              <a:buSzPts val="900"/>
              <a:buChar char="-"/>
              <a:defRPr sz="9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66" name="Google Shape;166;p17"/>
          <p:cNvSpPr txBox="1"/>
          <p:nvPr>
            <p:ph idx="3" type="body"/>
          </p:nvPr>
        </p:nvSpPr>
        <p:spPr>
          <a:xfrm>
            <a:off x="3339737" y="1049274"/>
            <a:ext cx="2464500" cy="226200"/>
          </a:xfrm>
          <a:prstGeom prst="rect">
            <a:avLst/>
          </a:prstGeom>
          <a:noFill/>
          <a:ln>
            <a:noFill/>
          </a:ln>
        </p:spPr>
        <p:txBody>
          <a:bodyPr anchorCtr="0" anchor="t" bIns="0" lIns="0" spcFirstLastPara="1" rIns="0" wrap="square" tIns="0">
            <a:noAutofit/>
          </a:bodyPr>
          <a:lstStyle>
            <a:lvl1pPr indent="-285750" lvl="0" marL="457200" algn="l">
              <a:spcBef>
                <a:spcPts val="0"/>
              </a:spcBef>
              <a:spcAft>
                <a:spcPts val="0"/>
              </a:spcAft>
              <a:buClr>
                <a:schemeClr val="dk2"/>
              </a:buClr>
              <a:buSzPts val="900"/>
              <a:buFont typeface="Arial"/>
              <a:buChar char="​"/>
              <a:defRPr b="1" sz="900">
                <a:solidFill>
                  <a:schemeClr val="dk2"/>
                </a:solidFill>
                <a:latin typeface="Arial"/>
                <a:ea typeface="Arial"/>
                <a:cs typeface="Arial"/>
                <a:sym typeface="Arial"/>
              </a:defRPr>
            </a:lvl1pPr>
            <a:lvl2pPr indent="-285750" lvl="1" marL="914400" algn="l">
              <a:spcBef>
                <a:spcPts val="0"/>
              </a:spcBef>
              <a:spcAft>
                <a:spcPts val="0"/>
              </a:spcAft>
              <a:buClr>
                <a:schemeClr val="dk2"/>
              </a:buClr>
              <a:buSzPts val="900"/>
              <a:buFont typeface="Arial"/>
              <a:buChar char="​"/>
              <a:defRPr sz="900">
                <a:solidFill>
                  <a:schemeClr val="dk2"/>
                </a:solidFill>
                <a:latin typeface="Arial"/>
                <a:ea typeface="Arial"/>
                <a:cs typeface="Arial"/>
                <a:sym typeface="Arial"/>
              </a:defRPr>
            </a:lvl2pPr>
            <a:lvl3pPr indent="-285750" lvl="2" marL="1371600" algn="l">
              <a:spcBef>
                <a:spcPts val="0"/>
              </a:spcBef>
              <a:spcAft>
                <a:spcPts val="0"/>
              </a:spcAft>
              <a:buClr>
                <a:schemeClr val="dk1"/>
              </a:buClr>
              <a:buSzPts val="900"/>
              <a:buFont typeface="Arial"/>
              <a:buChar char="​"/>
              <a:defRPr sz="900">
                <a:latin typeface="Arial"/>
                <a:ea typeface="Arial"/>
                <a:cs typeface="Arial"/>
                <a:sym typeface="Arial"/>
              </a:defRPr>
            </a:lvl3pPr>
            <a:lvl4pPr indent="-285750" lvl="3" marL="1828800" algn="l">
              <a:spcBef>
                <a:spcPts val="0"/>
              </a:spcBef>
              <a:spcAft>
                <a:spcPts val="0"/>
              </a:spcAft>
              <a:buClr>
                <a:schemeClr val="dk1"/>
              </a:buClr>
              <a:buSzPts val="900"/>
              <a:buFont typeface="Arial"/>
              <a:buChar char="​"/>
              <a:defRPr sz="900">
                <a:latin typeface="Arial"/>
                <a:ea typeface="Arial"/>
                <a:cs typeface="Arial"/>
                <a:sym typeface="Arial"/>
              </a:defRPr>
            </a:lvl4pPr>
            <a:lvl5pPr indent="-285750" lvl="4" marL="2286000" algn="l">
              <a:spcBef>
                <a:spcPts val="0"/>
              </a:spcBef>
              <a:spcAft>
                <a:spcPts val="0"/>
              </a:spcAft>
              <a:buClr>
                <a:schemeClr val="dk1"/>
              </a:buClr>
              <a:buSzPts val="900"/>
              <a:buFont typeface="Arial"/>
              <a:buChar char="​"/>
              <a:defRPr sz="900">
                <a:latin typeface="Arial"/>
                <a:ea typeface="Arial"/>
                <a:cs typeface="Arial"/>
                <a:sym typeface="Arial"/>
              </a:defRPr>
            </a:lvl5pPr>
            <a:lvl6pPr indent="-285750" lvl="5" marL="2743200" algn="l">
              <a:spcBef>
                <a:spcPts val="0"/>
              </a:spcBef>
              <a:spcAft>
                <a:spcPts val="0"/>
              </a:spcAft>
              <a:buClr>
                <a:schemeClr val="dk1"/>
              </a:buClr>
              <a:buSzPts val="900"/>
              <a:buFont typeface="Arial"/>
              <a:buChar char="​"/>
              <a:defRPr sz="900">
                <a:latin typeface="Arial"/>
                <a:ea typeface="Arial"/>
                <a:cs typeface="Arial"/>
                <a:sym typeface="Arial"/>
              </a:defRPr>
            </a:lvl6pPr>
            <a:lvl7pPr indent="-285750" lvl="6" marL="3200400" algn="l">
              <a:spcBef>
                <a:spcPts val="0"/>
              </a:spcBef>
              <a:spcAft>
                <a:spcPts val="0"/>
              </a:spcAft>
              <a:buClr>
                <a:schemeClr val="dk1"/>
              </a:buClr>
              <a:buSzPts val="900"/>
              <a:buFont typeface="Arial"/>
              <a:buChar char="​"/>
              <a:defRPr sz="900">
                <a:latin typeface="Arial"/>
                <a:ea typeface="Arial"/>
                <a:cs typeface="Arial"/>
                <a:sym typeface="Arial"/>
              </a:defRPr>
            </a:lvl7pPr>
            <a:lvl8pPr indent="-285750" lvl="7" marL="3657600" algn="l">
              <a:spcBef>
                <a:spcPts val="0"/>
              </a:spcBef>
              <a:spcAft>
                <a:spcPts val="0"/>
              </a:spcAft>
              <a:buClr>
                <a:schemeClr val="dk1"/>
              </a:buClr>
              <a:buSzPts val="900"/>
              <a:buFont typeface="Arial"/>
              <a:buChar char="​"/>
              <a:defRPr sz="900">
                <a:latin typeface="Arial"/>
                <a:ea typeface="Arial"/>
                <a:cs typeface="Arial"/>
                <a:sym typeface="Arial"/>
              </a:defRPr>
            </a:lvl8pPr>
            <a:lvl9pPr indent="-285750" lvl="8" marL="4114800" algn="l">
              <a:spcBef>
                <a:spcPts val="0"/>
              </a:spcBef>
              <a:spcAft>
                <a:spcPts val="0"/>
              </a:spcAft>
              <a:buClr>
                <a:schemeClr val="dk1"/>
              </a:buClr>
              <a:buSzPts val="900"/>
              <a:buFont typeface="Arial"/>
              <a:buChar char="​"/>
              <a:defRPr sz="900">
                <a:latin typeface="Arial"/>
                <a:ea typeface="Arial"/>
                <a:cs typeface="Arial"/>
                <a:sym typeface="Arial"/>
              </a:defRPr>
            </a:lvl9pPr>
          </a:lstStyle>
          <a:p/>
        </p:txBody>
      </p:sp>
      <p:sp>
        <p:nvSpPr>
          <p:cNvPr id="167" name="Google Shape;167;p17"/>
          <p:cNvSpPr txBox="1"/>
          <p:nvPr>
            <p:ph idx="4" type="body"/>
          </p:nvPr>
        </p:nvSpPr>
        <p:spPr>
          <a:xfrm>
            <a:off x="3339737" y="1412748"/>
            <a:ext cx="2464500" cy="1378500"/>
          </a:xfrm>
          <a:prstGeom prst="rect">
            <a:avLst/>
          </a:prstGeom>
          <a:noFill/>
          <a:ln>
            <a:noFill/>
          </a:ln>
        </p:spPr>
        <p:txBody>
          <a:bodyPr anchorCtr="0" anchor="t" bIns="0" lIns="0" spcFirstLastPara="1" rIns="0" wrap="square" tIns="0">
            <a:noAutofit/>
          </a:bodyPr>
          <a:lstStyle>
            <a:lvl1pPr indent="-285750" lvl="0" marL="457200" algn="l">
              <a:spcBef>
                <a:spcPts val="500"/>
              </a:spcBef>
              <a:spcAft>
                <a:spcPts val="0"/>
              </a:spcAft>
              <a:buClr>
                <a:schemeClr val="dk1"/>
              </a:buClr>
              <a:buSzPts val="900"/>
              <a:buChar char="•"/>
              <a:defRPr sz="900"/>
            </a:lvl1pPr>
            <a:lvl2pPr indent="-285750" lvl="1" marL="914400" algn="l">
              <a:spcBef>
                <a:spcPts val="200"/>
              </a:spcBef>
              <a:spcAft>
                <a:spcPts val="0"/>
              </a:spcAft>
              <a:buClr>
                <a:schemeClr val="dk1"/>
              </a:buClr>
              <a:buSzPts val="900"/>
              <a:buChar char="–"/>
              <a:defRPr sz="900"/>
            </a:lvl2pPr>
            <a:lvl3pPr indent="-285750" lvl="2" marL="1371600" algn="l">
              <a:spcBef>
                <a:spcPts val="200"/>
              </a:spcBef>
              <a:spcAft>
                <a:spcPts val="0"/>
              </a:spcAft>
              <a:buClr>
                <a:schemeClr val="dk1"/>
              </a:buClr>
              <a:buSzPts val="900"/>
              <a:buChar char="-"/>
              <a:defRPr sz="9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68" name="Google Shape;168;p17"/>
          <p:cNvSpPr txBox="1"/>
          <p:nvPr>
            <p:ph idx="5" type="body"/>
          </p:nvPr>
        </p:nvSpPr>
        <p:spPr>
          <a:xfrm>
            <a:off x="6244045" y="1049274"/>
            <a:ext cx="2464500" cy="226200"/>
          </a:xfrm>
          <a:prstGeom prst="rect">
            <a:avLst/>
          </a:prstGeom>
          <a:noFill/>
          <a:ln>
            <a:noFill/>
          </a:ln>
        </p:spPr>
        <p:txBody>
          <a:bodyPr anchorCtr="0" anchor="t" bIns="0" lIns="0" spcFirstLastPara="1" rIns="0" wrap="square" tIns="0">
            <a:noAutofit/>
          </a:bodyPr>
          <a:lstStyle>
            <a:lvl1pPr indent="-285750" lvl="0" marL="457200" algn="l">
              <a:spcBef>
                <a:spcPts val="0"/>
              </a:spcBef>
              <a:spcAft>
                <a:spcPts val="0"/>
              </a:spcAft>
              <a:buClr>
                <a:schemeClr val="dk2"/>
              </a:buClr>
              <a:buSzPts val="900"/>
              <a:buFont typeface="Arial"/>
              <a:buChar char="​"/>
              <a:defRPr b="1" sz="900">
                <a:solidFill>
                  <a:schemeClr val="dk2"/>
                </a:solidFill>
                <a:latin typeface="Arial"/>
                <a:ea typeface="Arial"/>
                <a:cs typeface="Arial"/>
                <a:sym typeface="Arial"/>
              </a:defRPr>
            </a:lvl1pPr>
            <a:lvl2pPr indent="-285750" lvl="1" marL="914400" algn="l">
              <a:spcBef>
                <a:spcPts val="0"/>
              </a:spcBef>
              <a:spcAft>
                <a:spcPts val="0"/>
              </a:spcAft>
              <a:buClr>
                <a:schemeClr val="dk2"/>
              </a:buClr>
              <a:buSzPts val="900"/>
              <a:buFont typeface="Arial"/>
              <a:buChar char="​"/>
              <a:defRPr sz="900">
                <a:solidFill>
                  <a:schemeClr val="dk2"/>
                </a:solidFill>
                <a:latin typeface="Arial"/>
                <a:ea typeface="Arial"/>
                <a:cs typeface="Arial"/>
                <a:sym typeface="Arial"/>
              </a:defRPr>
            </a:lvl2pPr>
            <a:lvl3pPr indent="-285750" lvl="2" marL="1371600" algn="l">
              <a:spcBef>
                <a:spcPts val="0"/>
              </a:spcBef>
              <a:spcAft>
                <a:spcPts val="0"/>
              </a:spcAft>
              <a:buClr>
                <a:schemeClr val="dk1"/>
              </a:buClr>
              <a:buSzPts val="900"/>
              <a:buFont typeface="Arial"/>
              <a:buChar char="​"/>
              <a:defRPr sz="900">
                <a:latin typeface="Arial"/>
                <a:ea typeface="Arial"/>
                <a:cs typeface="Arial"/>
                <a:sym typeface="Arial"/>
              </a:defRPr>
            </a:lvl3pPr>
            <a:lvl4pPr indent="-285750" lvl="3" marL="1828800" algn="l">
              <a:spcBef>
                <a:spcPts val="0"/>
              </a:spcBef>
              <a:spcAft>
                <a:spcPts val="0"/>
              </a:spcAft>
              <a:buClr>
                <a:schemeClr val="dk1"/>
              </a:buClr>
              <a:buSzPts val="900"/>
              <a:buFont typeface="Arial"/>
              <a:buChar char="​"/>
              <a:defRPr sz="900">
                <a:latin typeface="Arial"/>
                <a:ea typeface="Arial"/>
                <a:cs typeface="Arial"/>
                <a:sym typeface="Arial"/>
              </a:defRPr>
            </a:lvl4pPr>
            <a:lvl5pPr indent="-285750" lvl="4" marL="2286000" algn="l">
              <a:spcBef>
                <a:spcPts val="0"/>
              </a:spcBef>
              <a:spcAft>
                <a:spcPts val="0"/>
              </a:spcAft>
              <a:buClr>
                <a:schemeClr val="dk1"/>
              </a:buClr>
              <a:buSzPts val="900"/>
              <a:buFont typeface="Arial"/>
              <a:buChar char="​"/>
              <a:defRPr sz="900">
                <a:latin typeface="Arial"/>
                <a:ea typeface="Arial"/>
                <a:cs typeface="Arial"/>
                <a:sym typeface="Arial"/>
              </a:defRPr>
            </a:lvl5pPr>
            <a:lvl6pPr indent="-285750" lvl="5" marL="2743200" algn="l">
              <a:spcBef>
                <a:spcPts val="0"/>
              </a:spcBef>
              <a:spcAft>
                <a:spcPts val="0"/>
              </a:spcAft>
              <a:buClr>
                <a:schemeClr val="dk1"/>
              </a:buClr>
              <a:buSzPts val="900"/>
              <a:buFont typeface="Arial"/>
              <a:buChar char="​"/>
              <a:defRPr sz="900">
                <a:latin typeface="Arial"/>
                <a:ea typeface="Arial"/>
                <a:cs typeface="Arial"/>
                <a:sym typeface="Arial"/>
              </a:defRPr>
            </a:lvl6pPr>
            <a:lvl7pPr indent="-285750" lvl="6" marL="3200400" algn="l">
              <a:spcBef>
                <a:spcPts val="0"/>
              </a:spcBef>
              <a:spcAft>
                <a:spcPts val="0"/>
              </a:spcAft>
              <a:buClr>
                <a:schemeClr val="dk1"/>
              </a:buClr>
              <a:buSzPts val="900"/>
              <a:buFont typeface="Arial"/>
              <a:buChar char="​"/>
              <a:defRPr sz="900">
                <a:latin typeface="Arial"/>
                <a:ea typeface="Arial"/>
                <a:cs typeface="Arial"/>
                <a:sym typeface="Arial"/>
              </a:defRPr>
            </a:lvl7pPr>
            <a:lvl8pPr indent="-285750" lvl="7" marL="3657600" algn="l">
              <a:spcBef>
                <a:spcPts val="0"/>
              </a:spcBef>
              <a:spcAft>
                <a:spcPts val="0"/>
              </a:spcAft>
              <a:buClr>
                <a:schemeClr val="dk1"/>
              </a:buClr>
              <a:buSzPts val="900"/>
              <a:buFont typeface="Arial"/>
              <a:buChar char="​"/>
              <a:defRPr sz="900">
                <a:latin typeface="Arial"/>
                <a:ea typeface="Arial"/>
                <a:cs typeface="Arial"/>
                <a:sym typeface="Arial"/>
              </a:defRPr>
            </a:lvl8pPr>
            <a:lvl9pPr indent="-285750" lvl="8" marL="4114800" algn="l">
              <a:spcBef>
                <a:spcPts val="0"/>
              </a:spcBef>
              <a:spcAft>
                <a:spcPts val="0"/>
              </a:spcAft>
              <a:buClr>
                <a:schemeClr val="dk1"/>
              </a:buClr>
              <a:buSzPts val="900"/>
              <a:buFont typeface="Arial"/>
              <a:buChar char="​"/>
              <a:defRPr sz="900">
                <a:latin typeface="Arial"/>
                <a:ea typeface="Arial"/>
                <a:cs typeface="Arial"/>
                <a:sym typeface="Arial"/>
              </a:defRPr>
            </a:lvl9pPr>
          </a:lstStyle>
          <a:p/>
        </p:txBody>
      </p:sp>
      <p:sp>
        <p:nvSpPr>
          <p:cNvPr id="169" name="Google Shape;169;p17"/>
          <p:cNvSpPr txBox="1"/>
          <p:nvPr>
            <p:ph idx="6" type="body"/>
          </p:nvPr>
        </p:nvSpPr>
        <p:spPr>
          <a:xfrm>
            <a:off x="6244045" y="1412748"/>
            <a:ext cx="2464500" cy="1378500"/>
          </a:xfrm>
          <a:prstGeom prst="rect">
            <a:avLst/>
          </a:prstGeom>
          <a:noFill/>
          <a:ln>
            <a:noFill/>
          </a:ln>
        </p:spPr>
        <p:txBody>
          <a:bodyPr anchorCtr="0" anchor="t" bIns="0" lIns="0" spcFirstLastPara="1" rIns="0" wrap="square" tIns="0">
            <a:noAutofit/>
          </a:bodyPr>
          <a:lstStyle>
            <a:lvl1pPr indent="-285750" lvl="0" marL="457200" algn="l">
              <a:spcBef>
                <a:spcPts val="500"/>
              </a:spcBef>
              <a:spcAft>
                <a:spcPts val="0"/>
              </a:spcAft>
              <a:buClr>
                <a:schemeClr val="dk1"/>
              </a:buClr>
              <a:buSzPts val="900"/>
              <a:buChar char="•"/>
              <a:defRPr sz="900"/>
            </a:lvl1pPr>
            <a:lvl2pPr indent="-285750" lvl="1" marL="914400" algn="l">
              <a:spcBef>
                <a:spcPts val="200"/>
              </a:spcBef>
              <a:spcAft>
                <a:spcPts val="0"/>
              </a:spcAft>
              <a:buClr>
                <a:schemeClr val="dk1"/>
              </a:buClr>
              <a:buSzPts val="900"/>
              <a:buChar char="–"/>
              <a:defRPr sz="900"/>
            </a:lvl2pPr>
            <a:lvl3pPr indent="-285750" lvl="2" marL="1371600" algn="l">
              <a:spcBef>
                <a:spcPts val="200"/>
              </a:spcBef>
              <a:spcAft>
                <a:spcPts val="0"/>
              </a:spcAft>
              <a:buClr>
                <a:schemeClr val="dk1"/>
              </a:buClr>
              <a:buSzPts val="900"/>
              <a:buChar char="-"/>
              <a:defRPr sz="9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70" name="Google Shape;170;p17"/>
          <p:cNvSpPr txBox="1"/>
          <p:nvPr>
            <p:ph idx="7" type="body"/>
          </p:nvPr>
        </p:nvSpPr>
        <p:spPr>
          <a:xfrm>
            <a:off x="435429" y="3003804"/>
            <a:ext cx="2464500" cy="226200"/>
          </a:xfrm>
          <a:prstGeom prst="rect">
            <a:avLst/>
          </a:prstGeom>
          <a:noFill/>
          <a:ln>
            <a:noFill/>
          </a:ln>
        </p:spPr>
        <p:txBody>
          <a:bodyPr anchorCtr="0" anchor="t" bIns="0" lIns="0" spcFirstLastPara="1" rIns="0" wrap="square" tIns="0">
            <a:noAutofit/>
          </a:bodyPr>
          <a:lstStyle>
            <a:lvl1pPr indent="-285750" lvl="0" marL="457200" algn="l">
              <a:spcBef>
                <a:spcPts val="0"/>
              </a:spcBef>
              <a:spcAft>
                <a:spcPts val="0"/>
              </a:spcAft>
              <a:buClr>
                <a:schemeClr val="dk2"/>
              </a:buClr>
              <a:buSzPts val="900"/>
              <a:buFont typeface="Arial"/>
              <a:buChar char="​"/>
              <a:defRPr b="1" sz="900">
                <a:solidFill>
                  <a:schemeClr val="dk2"/>
                </a:solidFill>
                <a:latin typeface="Arial"/>
                <a:ea typeface="Arial"/>
                <a:cs typeface="Arial"/>
                <a:sym typeface="Arial"/>
              </a:defRPr>
            </a:lvl1pPr>
            <a:lvl2pPr indent="-285750" lvl="1" marL="914400" algn="l">
              <a:spcBef>
                <a:spcPts val="0"/>
              </a:spcBef>
              <a:spcAft>
                <a:spcPts val="0"/>
              </a:spcAft>
              <a:buClr>
                <a:schemeClr val="dk2"/>
              </a:buClr>
              <a:buSzPts val="900"/>
              <a:buFont typeface="Arial"/>
              <a:buChar char="​"/>
              <a:defRPr sz="900">
                <a:solidFill>
                  <a:schemeClr val="dk2"/>
                </a:solidFill>
                <a:latin typeface="Arial"/>
                <a:ea typeface="Arial"/>
                <a:cs typeface="Arial"/>
                <a:sym typeface="Arial"/>
              </a:defRPr>
            </a:lvl2pPr>
            <a:lvl3pPr indent="-285750" lvl="2" marL="1371600" algn="l">
              <a:spcBef>
                <a:spcPts val="0"/>
              </a:spcBef>
              <a:spcAft>
                <a:spcPts val="0"/>
              </a:spcAft>
              <a:buClr>
                <a:schemeClr val="dk1"/>
              </a:buClr>
              <a:buSzPts val="900"/>
              <a:buFont typeface="Arial"/>
              <a:buChar char="​"/>
              <a:defRPr sz="900">
                <a:latin typeface="Arial"/>
                <a:ea typeface="Arial"/>
                <a:cs typeface="Arial"/>
                <a:sym typeface="Arial"/>
              </a:defRPr>
            </a:lvl3pPr>
            <a:lvl4pPr indent="-285750" lvl="3" marL="1828800" algn="l">
              <a:spcBef>
                <a:spcPts val="0"/>
              </a:spcBef>
              <a:spcAft>
                <a:spcPts val="0"/>
              </a:spcAft>
              <a:buClr>
                <a:schemeClr val="dk1"/>
              </a:buClr>
              <a:buSzPts val="900"/>
              <a:buFont typeface="Arial"/>
              <a:buChar char="​"/>
              <a:defRPr sz="900">
                <a:latin typeface="Arial"/>
                <a:ea typeface="Arial"/>
                <a:cs typeface="Arial"/>
                <a:sym typeface="Arial"/>
              </a:defRPr>
            </a:lvl4pPr>
            <a:lvl5pPr indent="-285750" lvl="4" marL="2286000" algn="l">
              <a:spcBef>
                <a:spcPts val="0"/>
              </a:spcBef>
              <a:spcAft>
                <a:spcPts val="0"/>
              </a:spcAft>
              <a:buClr>
                <a:schemeClr val="dk1"/>
              </a:buClr>
              <a:buSzPts val="900"/>
              <a:buFont typeface="Arial"/>
              <a:buChar char="​"/>
              <a:defRPr sz="900">
                <a:latin typeface="Arial"/>
                <a:ea typeface="Arial"/>
                <a:cs typeface="Arial"/>
                <a:sym typeface="Arial"/>
              </a:defRPr>
            </a:lvl5pPr>
            <a:lvl6pPr indent="-285750" lvl="5" marL="2743200" algn="l">
              <a:spcBef>
                <a:spcPts val="0"/>
              </a:spcBef>
              <a:spcAft>
                <a:spcPts val="0"/>
              </a:spcAft>
              <a:buClr>
                <a:schemeClr val="dk1"/>
              </a:buClr>
              <a:buSzPts val="900"/>
              <a:buFont typeface="Arial"/>
              <a:buChar char="​"/>
              <a:defRPr sz="900">
                <a:latin typeface="Arial"/>
                <a:ea typeface="Arial"/>
                <a:cs typeface="Arial"/>
                <a:sym typeface="Arial"/>
              </a:defRPr>
            </a:lvl6pPr>
            <a:lvl7pPr indent="-285750" lvl="6" marL="3200400" algn="l">
              <a:spcBef>
                <a:spcPts val="0"/>
              </a:spcBef>
              <a:spcAft>
                <a:spcPts val="0"/>
              </a:spcAft>
              <a:buClr>
                <a:schemeClr val="dk1"/>
              </a:buClr>
              <a:buSzPts val="900"/>
              <a:buFont typeface="Arial"/>
              <a:buChar char="​"/>
              <a:defRPr sz="900">
                <a:latin typeface="Arial"/>
                <a:ea typeface="Arial"/>
                <a:cs typeface="Arial"/>
                <a:sym typeface="Arial"/>
              </a:defRPr>
            </a:lvl7pPr>
            <a:lvl8pPr indent="-285750" lvl="7" marL="3657600" algn="l">
              <a:spcBef>
                <a:spcPts val="0"/>
              </a:spcBef>
              <a:spcAft>
                <a:spcPts val="0"/>
              </a:spcAft>
              <a:buClr>
                <a:schemeClr val="dk1"/>
              </a:buClr>
              <a:buSzPts val="900"/>
              <a:buFont typeface="Arial"/>
              <a:buChar char="​"/>
              <a:defRPr sz="900">
                <a:latin typeface="Arial"/>
                <a:ea typeface="Arial"/>
                <a:cs typeface="Arial"/>
                <a:sym typeface="Arial"/>
              </a:defRPr>
            </a:lvl8pPr>
            <a:lvl9pPr indent="-285750" lvl="8" marL="4114800" algn="l">
              <a:spcBef>
                <a:spcPts val="0"/>
              </a:spcBef>
              <a:spcAft>
                <a:spcPts val="0"/>
              </a:spcAft>
              <a:buClr>
                <a:schemeClr val="dk1"/>
              </a:buClr>
              <a:buSzPts val="900"/>
              <a:buFont typeface="Arial"/>
              <a:buChar char="​"/>
              <a:defRPr sz="900">
                <a:latin typeface="Arial"/>
                <a:ea typeface="Arial"/>
                <a:cs typeface="Arial"/>
                <a:sym typeface="Arial"/>
              </a:defRPr>
            </a:lvl9pPr>
          </a:lstStyle>
          <a:p/>
        </p:txBody>
      </p:sp>
      <p:sp>
        <p:nvSpPr>
          <p:cNvPr id="171" name="Google Shape;171;p17"/>
          <p:cNvSpPr txBox="1"/>
          <p:nvPr>
            <p:ph idx="8" type="body"/>
          </p:nvPr>
        </p:nvSpPr>
        <p:spPr>
          <a:xfrm>
            <a:off x="435429" y="3367278"/>
            <a:ext cx="2464500" cy="1378500"/>
          </a:xfrm>
          <a:prstGeom prst="rect">
            <a:avLst/>
          </a:prstGeom>
          <a:noFill/>
          <a:ln>
            <a:noFill/>
          </a:ln>
        </p:spPr>
        <p:txBody>
          <a:bodyPr anchorCtr="0" anchor="t" bIns="0" lIns="0" spcFirstLastPara="1" rIns="0" wrap="square" tIns="0">
            <a:noAutofit/>
          </a:bodyPr>
          <a:lstStyle>
            <a:lvl1pPr indent="-285750" lvl="0" marL="457200" algn="l">
              <a:spcBef>
                <a:spcPts val="500"/>
              </a:spcBef>
              <a:spcAft>
                <a:spcPts val="0"/>
              </a:spcAft>
              <a:buClr>
                <a:schemeClr val="dk1"/>
              </a:buClr>
              <a:buSzPts val="900"/>
              <a:buChar char="•"/>
              <a:defRPr sz="900"/>
            </a:lvl1pPr>
            <a:lvl2pPr indent="-285750" lvl="1" marL="914400" algn="l">
              <a:spcBef>
                <a:spcPts val="200"/>
              </a:spcBef>
              <a:spcAft>
                <a:spcPts val="0"/>
              </a:spcAft>
              <a:buClr>
                <a:schemeClr val="dk1"/>
              </a:buClr>
              <a:buSzPts val="900"/>
              <a:buChar char="–"/>
              <a:defRPr sz="900"/>
            </a:lvl2pPr>
            <a:lvl3pPr indent="-285750" lvl="2" marL="1371600" algn="l">
              <a:spcBef>
                <a:spcPts val="200"/>
              </a:spcBef>
              <a:spcAft>
                <a:spcPts val="0"/>
              </a:spcAft>
              <a:buClr>
                <a:schemeClr val="dk1"/>
              </a:buClr>
              <a:buSzPts val="900"/>
              <a:buChar char="-"/>
              <a:defRPr sz="9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72" name="Google Shape;172;p17"/>
          <p:cNvSpPr txBox="1"/>
          <p:nvPr>
            <p:ph idx="9" type="body"/>
          </p:nvPr>
        </p:nvSpPr>
        <p:spPr>
          <a:xfrm>
            <a:off x="3339737" y="3003804"/>
            <a:ext cx="2464500" cy="226200"/>
          </a:xfrm>
          <a:prstGeom prst="rect">
            <a:avLst/>
          </a:prstGeom>
          <a:noFill/>
          <a:ln>
            <a:noFill/>
          </a:ln>
        </p:spPr>
        <p:txBody>
          <a:bodyPr anchorCtr="0" anchor="t" bIns="0" lIns="0" spcFirstLastPara="1" rIns="0" wrap="square" tIns="0">
            <a:noAutofit/>
          </a:bodyPr>
          <a:lstStyle>
            <a:lvl1pPr indent="-285750" lvl="0" marL="457200" algn="l">
              <a:spcBef>
                <a:spcPts val="0"/>
              </a:spcBef>
              <a:spcAft>
                <a:spcPts val="0"/>
              </a:spcAft>
              <a:buClr>
                <a:schemeClr val="dk2"/>
              </a:buClr>
              <a:buSzPts val="900"/>
              <a:buFont typeface="Arial"/>
              <a:buChar char="​"/>
              <a:defRPr b="1" sz="900">
                <a:solidFill>
                  <a:schemeClr val="dk2"/>
                </a:solidFill>
                <a:latin typeface="Arial"/>
                <a:ea typeface="Arial"/>
                <a:cs typeface="Arial"/>
                <a:sym typeface="Arial"/>
              </a:defRPr>
            </a:lvl1pPr>
            <a:lvl2pPr indent="-285750" lvl="1" marL="914400" algn="l">
              <a:spcBef>
                <a:spcPts val="0"/>
              </a:spcBef>
              <a:spcAft>
                <a:spcPts val="0"/>
              </a:spcAft>
              <a:buClr>
                <a:schemeClr val="dk2"/>
              </a:buClr>
              <a:buSzPts val="900"/>
              <a:buFont typeface="Arial"/>
              <a:buChar char="​"/>
              <a:defRPr sz="900">
                <a:solidFill>
                  <a:schemeClr val="dk2"/>
                </a:solidFill>
                <a:latin typeface="Arial"/>
                <a:ea typeface="Arial"/>
                <a:cs typeface="Arial"/>
                <a:sym typeface="Arial"/>
              </a:defRPr>
            </a:lvl2pPr>
            <a:lvl3pPr indent="-285750" lvl="2" marL="1371600" algn="l">
              <a:spcBef>
                <a:spcPts val="0"/>
              </a:spcBef>
              <a:spcAft>
                <a:spcPts val="0"/>
              </a:spcAft>
              <a:buClr>
                <a:schemeClr val="dk1"/>
              </a:buClr>
              <a:buSzPts val="900"/>
              <a:buFont typeface="Arial"/>
              <a:buChar char="​"/>
              <a:defRPr sz="900">
                <a:latin typeface="Arial"/>
                <a:ea typeface="Arial"/>
                <a:cs typeface="Arial"/>
                <a:sym typeface="Arial"/>
              </a:defRPr>
            </a:lvl3pPr>
            <a:lvl4pPr indent="-285750" lvl="3" marL="1828800" algn="l">
              <a:spcBef>
                <a:spcPts val="0"/>
              </a:spcBef>
              <a:spcAft>
                <a:spcPts val="0"/>
              </a:spcAft>
              <a:buClr>
                <a:schemeClr val="dk1"/>
              </a:buClr>
              <a:buSzPts val="900"/>
              <a:buFont typeface="Arial"/>
              <a:buChar char="​"/>
              <a:defRPr sz="900">
                <a:latin typeface="Arial"/>
                <a:ea typeface="Arial"/>
                <a:cs typeface="Arial"/>
                <a:sym typeface="Arial"/>
              </a:defRPr>
            </a:lvl4pPr>
            <a:lvl5pPr indent="-285750" lvl="4" marL="2286000" algn="l">
              <a:spcBef>
                <a:spcPts val="0"/>
              </a:spcBef>
              <a:spcAft>
                <a:spcPts val="0"/>
              </a:spcAft>
              <a:buClr>
                <a:schemeClr val="dk1"/>
              </a:buClr>
              <a:buSzPts val="900"/>
              <a:buFont typeface="Arial"/>
              <a:buChar char="​"/>
              <a:defRPr sz="900">
                <a:latin typeface="Arial"/>
                <a:ea typeface="Arial"/>
                <a:cs typeface="Arial"/>
                <a:sym typeface="Arial"/>
              </a:defRPr>
            </a:lvl5pPr>
            <a:lvl6pPr indent="-285750" lvl="5" marL="2743200" algn="l">
              <a:spcBef>
                <a:spcPts val="0"/>
              </a:spcBef>
              <a:spcAft>
                <a:spcPts val="0"/>
              </a:spcAft>
              <a:buClr>
                <a:schemeClr val="dk1"/>
              </a:buClr>
              <a:buSzPts val="900"/>
              <a:buFont typeface="Arial"/>
              <a:buChar char="​"/>
              <a:defRPr sz="900">
                <a:latin typeface="Arial"/>
                <a:ea typeface="Arial"/>
                <a:cs typeface="Arial"/>
                <a:sym typeface="Arial"/>
              </a:defRPr>
            </a:lvl6pPr>
            <a:lvl7pPr indent="-285750" lvl="6" marL="3200400" algn="l">
              <a:spcBef>
                <a:spcPts val="0"/>
              </a:spcBef>
              <a:spcAft>
                <a:spcPts val="0"/>
              </a:spcAft>
              <a:buClr>
                <a:schemeClr val="dk1"/>
              </a:buClr>
              <a:buSzPts val="900"/>
              <a:buFont typeface="Arial"/>
              <a:buChar char="​"/>
              <a:defRPr sz="900">
                <a:latin typeface="Arial"/>
                <a:ea typeface="Arial"/>
                <a:cs typeface="Arial"/>
                <a:sym typeface="Arial"/>
              </a:defRPr>
            </a:lvl7pPr>
            <a:lvl8pPr indent="-285750" lvl="7" marL="3657600" algn="l">
              <a:spcBef>
                <a:spcPts val="0"/>
              </a:spcBef>
              <a:spcAft>
                <a:spcPts val="0"/>
              </a:spcAft>
              <a:buClr>
                <a:schemeClr val="dk1"/>
              </a:buClr>
              <a:buSzPts val="900"/>
              <a:buFont typeface="Arial"/>
              <a:buChar char="​"/>
              <a:defRPr sz="900">
                <a:latin typeface="Arial"/>
                <a:ea typeface="Arial"/>
                <a:cs typeface="Arial"/>
                <a:sym typeface="Arial"/>
              </a:defRPr>
            </a:lvl8pPr>
            <a:lvl9pPr indent="-285750" lvl="8" marL="4114800" algn="l">
              <a:spcBef>
                <a:spcPts val="0"/>
              </a:spcBef>
              <a:spcAft>
                <a:spcPts val="0"/>
              </a:spcAft>
              <a:buClr>
                <a:schemeClr val="dk1"/>
              </a:buClr>
              <a:buSzPts val="900"/>
              <a:buFont typeface="Arial"/>
              <a:buChar char="​"/>
              <a:defRPr sz="900">
                <a:latin typeface="Arial"/>
                <a:ea typeface="Arial"/>
                <a:cs typeface="Arial"/>
                <a:sym typeface="Arial"/>
              </a:defRPr>
            </a:lvl9pPr>
          </a:lstStyle>
          <a:p/>
        </p:txBody>
      </p:sp>
      <p:sp>
        <p:nvSpPr>
          <p:cNvPr id="173" name="Google Shape;173;p17"/>
          <p:cNvSpPr txBox="1"/>
          <p:nvPr>
            <p:ph idx="13" type="body"/>
          </p:nvPr>
        </p:nvSpPr>
        <p:spPr>
          <a:xfrm>
            <a:off x="3339737" y="3367278"/>
            <a:ext cx="2464500" cy="1378500"/>
          </a:xfrm>
          <a:prstGeom prst="rect">
            <a:avLst/>
          </a:prstGeom>
          <a:noFill/>
          <a:ln>
            <a:noFill/>
          </a:ln>
        </p:spPr>
        <p:txBody>
          <a:bodyPr anchorCtr="0" anchor="t" bIns="0" lIns="0" spcFirstLastPara="1" rIns="0" wrap="square" tIns="0">
            <a:noAutofit/>
          </a:bodyPr>
          <a:lstStyle>
            <a:lvl1pPr indent="-285750" lvl="0" marL="457200" algn="l">
              <a:spcBef>
                <a:spcPts val="500"/>
              </a:spcBef>
              <a:spcAft>
                <a:spcPts val="0"/>
              </a:spcAft>
              <a:buClr>
                <a:schemeClr val="dk1"/>
              </a:buClr>
              <a:buSzPts val="900"/>
              <a:buChar char="•"/>
              <a:defRPr sz="900"/>
            </a:lvl1pPr>
            <a:lvl2pPr indent="-285750" lvl="1" marL="914400" algn="l">
              <a:spcBef>
                <a:spcPts val="200"/>
              </a:spcBef>
              <a:spcAft>
                <a:spcPts val="0"/>
              </a:spcAft>
              <a:buClr>
                <a:schemeClr val="dk1"/>
              </a:buClr>
              <a:buSzPts val="900"/>
              <a:buChar char="–"/>
              <a:defRPr sz="900"/>
            </a:lvl2pPr>
            <a:lvl3pPr indent="-285750" lvl="2" marL="1371600" algn="l">
              <a:spcBef>
                <a:spcPts val="200"/>
              </a:spcBef>
              <a:spcAft>
                <a:spcPts val="0"/>
              </a:spcAft>
              <a:buClr>
                <a:schemeClr val="dk1"/>
              </a:buClr>
              <a:buSzPts val="900"/>
              <a:buChar char="-"/>
              <a:defRPr sz="9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74" name="Google Shape;174;p17"/>
          <p:cNvSpPr txBox="1"/>
          <p:nvPr>
            <p:ph idx="14" type="body"/>
          </p:nvPr>
        </p:nvSpPr>
        <p:spPr>
          <a:xfrm>
            <a:off x="6244045" y="3003804"/>
            <a:ext cx="2464500" cy="226200"/>
          </a:xfrm>
          <a:prstGeom prst="rect">
            <a:avLst/>
          </a:prstGeom>
          <a:noFill/>
          <a:ln>
            <a:noFill/>
          </a:ln>
        </p:spPr>
        <p:txBody>
          <a:bodyPr anchorCtr="0" anchor="t" bIns="0" lIns="0" spcFirstLastPara="1" rIns="0" wrap="square" tIns="0">
            <a:noAutofit/>
          </a:bodyPr>
          <a:lstStyle>
            <a:lvl1pPr indent="-285750" lvl="0" marL="457200" algn="l">
              <a:spcBef>
                <a:spcPts val="0"/>
              </a:spcBef>
              <a:spcAft>
                <a:spcPts val="0"/>
              </a:spcAft>
              <a:buClr>
                <a:schemeClr val="dk2"/>
              </a:buClr>
              <a:buSzPts val="900"/>
              <a:buFont typeface="Arial"/>
              <a:buChar char="​"/>
              <a:defRPr b="1" sz="900">
                <a:solidFill>
                  <a:schemeClr val="dk2"/>
                </a:solidFill>
                <a:latin typeface="Arial"/>
                <a:ea typeface="Arial"/>
                <a:cs typeface="Arial"/>
                <a:sym typeface="Arial"/>
              </a:defRPr>
            </a:lvl1pPr>
            <a:lvl2pPr indent="-285750" lvl="1" marL="914400" algn="l">
              <a:spcBef>
                <a:spcPts val="0"/>
              </a:spcBef>
              <a:spcAft>
                <a:spcPts val="0"/>
              </a:spcAft>
              <a:buClr>
                <a:schemeClr val="dk2"/>
              </a:buClr>
              <a:buSzPts val="900"/>
              <a:buFont typeface="Arial"/>
              <a:buChar char="​"/>
              <a:defRPr sz="900">
                <a:solidFill>
                  <a:schemeClr val="dk2"/>
                </a:solidFill>
                <a:latin typeface="Arial"/>
                <a:ea typeface="Arial"/>
                <a:cs typeface="Arial"/>
                <a:sym typeface="Arial"/>
              </a:defRPr>
            </a:lvl2pPr>
            <a:lvl3pPr indent="-285750" lvl="2" marL="1371600" algn="l">
              <a:spcBef>
                <a:spcPts val="0"/>
              </a:spcBef>
              <a:spcAft>
                <a:spcPts val="0"/>
              </a:spcAft>
              <a:buClr>
                <a:schemeClr val="dk1"/>
              </a:buClr>
              <a:buSzPts val="900"/>
              <a:buFont typeface="Arial"/>
              <a:buChar char="​"/>
              <a:defRPr sz="900">
                <a:latin typeface="Arial"/>
                <a:ea typeface="Arial"/>
                <a:cs typeface="Arial"/>
                <a:sym typeface="Arial"/>
              </a:defRPr>
            </a:lvl3pPr>
            <a:lvl4pPr indent="-285750" lvl="3" marL="1828800" algn="l">
              <a:spcBef>
                <a:spcPts val="0"/>
              </a:spcBef>
              <a:spcAft>
                <a:spcPts val="0"/>
              </a:spcAft>
              <a:buClr>
                <a:schemeClr val="dk1"/>
              </a:buClr>
              <a:buSzPts val="900"/>
              <a:buFont typeface="Arial"/>
              <a:buChar char="​"/>
              <a:defRPr sz="900">
                <a:latin typeface="Arial"/>
                <a:ea typeface="Arial"/>
                <a:cs typeface="Arial"/>
                <a:sym typeface="Arial"/>
              </a:defRPr>
            </a:lvl4pPr>
            <a:lvl5pPr indent="-285750" lvl="4" marL="2286000" algn="l">
              <a:spcBef>
                <a:spcPts val="0"/>
              </a:spcBef>
              <a:spcAft>
                <a:spcPts val="0"/>
              </a:spcAft>
              <a:buClr>
                <a:schemeClr val="dk1"/>
              </a:buClr>
              <a:buSzPts val="900"/>
              <a:buFont typeface="Arial"/>
              <a:buChar char="​"/>
              <a:defRPr sz="900">
                <a:latin typeface="Arial"/>
                <a:ea typeface="Arial"/>
                <a:cs typeface="Arial"/>
                <a:sym typeface="Arial"/>
              </a:defRPr>
            </a:lvl5pPr>
            <a:lvl6pPr indent="-285750" lvl="5" marL="2743200" algn="l">
              <a:spcBef>
                <a:spcPts val="0"/>
              </a:spcBef>
              <a:spcAft>
                <a:spcPts val="0"/>
              </a:spcAft>
              <a:buClr>
                <a:schemeClr val="dk1"/>
              </a:buClr>
              <a:buSzPts val="900"/>
              <a:buFont typeface="Arial"/>
              <a:buChar char="​"/>
              <a:defRPr sz="900">
                <a:latin typeface="Arial"/>
                <a:ea typeface="Arial"/>
                <a:cs typeface="Arial"/>
                <a:sym typeface="Arial"/>
              </a:defRPr>
            </a:lvl6pPr>
            <a:lvl7pPr indent="-285750" lvl="6" marL="3200400" algn="l">
              <a:spcBef>
                <a:spcPts val="0"/>
              </a:spcBef>
              <a:spcAft>
                <a:spcPts val="0"/>
              </a:spcAft>
              <a:buClr>
                <a:schemeClr val="dk1"/>
              </a:buClr>
              <a:buSzPts val="900"/>
              <a:buFont typeface="Arial"/>
              <a:buChar char="​"/>
              <a:defRPr sz="900">
                <a:latin typeface="Arial"/>
                <a:ea typeface="Arial"/>
                <a:cs typeface="Arial"/>
                <a:sym typeface="Arial"/>
              </a:defRPr>
            </a:lvl7pPr>
            <a:lvl8pPr indent="-285750" lvl="7" marL="3657600" algn="l">
              <a:spcBef>
                <a:spcPts val="0"/>
              </a:spcBef>
              <a:spcAft>
                <a:spcPts val="0"/>
              </a:spcAft>
              <a:buClr>
                <a:schemeClr val="dk1"/>
              </a:buClr>
              <a:buSzPts val="900"/>
              <a:buFont typeface="Arial"/>
              <a:buChar char="​"/>
              <a:defRPr sz="900">
                <a:latin typeface="Arial"/>
                <a:ea typeface="Arial"/>
                <a:cs typeface="Arial"/>
                <a:sym typeface="Arial"/>
              </a:defRPr>
            </a:lvl8pPr>
            <a:lvl9pPr indent="-285750" lvl="8" marL="4114800" algn="l">
              <a:spcBef>
                <a:spcPts val="0"/>
              </a:spcBef>
              <a:spcAft>
                <a:spcPts val="0"/>
              </a:spcAft>
              <a:buClr>
                <a:schemeClr val="dk1"/>
              </a:buClr>
              <a:buSzPts val="900"/>
              <a:buFont typeface="Arial"/>
              <a:buChar char="​"/>
              <a:defRPr sz="900">
                <a:latin typeface="Arial"/>
                <a:ea typeface="Arial"/>
                <a:cs typeface="Arial"/>
                <a:sym typeface="Arial"/>
              </a:defRPr>
            </a:lvl9pPr>
          </a:lstStyle>
          <a:p/>
        </p:txBody>
      </p:sp>
      <p:sp>
        <p:nvSpPr>
          <p:cNvPr id="175" name="Google Shape;175;p17"/>
          <p:cNvSpPr txBox="1"/>
          <p:nvPr>
            <p:ph idx="15" type="body"/>
          </p:nvPr>
        </p:nvSpPr>
        <p:spPr>
          <a:xfrm>
            <a:off x="6244045" y="3367278"/>
            <a:ext cx="2464500" cy="1378500"/>
          </a:xfrm>
          <a:prstGeom prst="rect">
            <a:avLst/>
          </a:prstGeom>
          <a:noFill/>
          <a:ln>
            <a:noFill/>
          </a:ln>
        </p:spPr>
        <p:txBody>
          <a:bodyPr anchorCtr="0" anchor="t" bIns="0" lIns="0" spcFirstLastPara="1" rIns="0" wrap="square" tIns="0">
            <a:noAutofit/>
          </a:bodyPr>
          <a:lstStyle>
            <a:lvl1pPr indent="-285750" lvl="0" marL="457200" algn="l">
              <a:spcBef>
                <a:spcPts val="500"/>
              </a:spcBef>
              <a:spcAft>
                <a:spcPts val="0"/>
              </a:spcAft>
              <a:buClr>
                <a:schemeClr val="dk1"/>
              </a:buClr>
              <a:buSzPts val="900"/>
              <a:buChar char="•"/>
              <a:defRPr sz="900"/>
            </a:lvl1pPr>
            <a:lvl2pPr indent="-285750" lvl="1" marL="914400" algn="l">
              <a:spcBef>
                <a:spcPts val="200"/>
              </a:spcBef>
              <a:spcAft>
                <a:spcPts val="0"/>
              </a:spcAft>
              <a:buClr>
                <a:schemeClr val="dk1"/>
              </a:buClr>
              <a:buSzPts val="900"/>
              <a:buChar char="–"/>
              <a:defRPr sz="900"/>
            </a:lvl2pPr>
            <a:lvl3pPr indent="-285750" lvl="2" marL="1371600" algn="l">
              <a:spcBef>
                <a:spcPts val="200"/>
              </a:spcBef>
              <a:spcAft>
                <a:spcPts val="0"/>
              </a:spcAft>
              <a:buClr>
                <a:schemeClr val="dk1"/>
              </a:buClr>
              <a:buSzPts val="900"/>
              <a:buChar char="-"/>
              <a:defRPr sz="9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76" name="Google Shape;176;p17"/>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177" name="Google Shape;177;p17"/>
          <p:cNvSpPr txBox="1"/>
          <p:nvPr/>
        </p:nvSpPr>
        <p:spPr>
          <a:xfrm>
            <a:off x="2884715" y="4931938"/>
            <a:ext cx="2939100" cy="205500"/>
          </a:xfrm>
          <a:prstGeom prst="rect">
            <a:avLst/>
          </a:prstGeom>
          <a:noFill/>
          <a:ln>
            <a:noFill/>
          </a:ln>
        </p:spPr>
        <p:txBody>
          <a:bodyPr anchorCtr="0" anchor="ctr" bIns="35875" lIns="71750" spcFirstLastPara="1" rIns="71750" wrap="square" tIns="35875">
            <a:noAutofit/>
          </a:bodyPr>
          <a:lstStyle/>
          <a:p>
            <a:pPr indent="0" lvl="0" marL="0" rtl="0" algn="ctr">
              <a:spcBef>
                <a:spcPts val="0"/>
              </a:spcBef>
              <a:spcAft>
                <a:spcPts val="0"/>
              </a:spcAft>
              <a:buNone/>
            </a:pPr>
            <a:r>
              <a:t/>
            </a:r>
            <a:endParaRPr sz="900">
              <a:solidFill>
                <a:srgbClr val="888888"/>
              </a:solidFill>
            </a:endParaRPr>
          </a:p>
        </p:txBody>
      </p:sp>
      <p:sp>
        <p:nvSpPr>
          <p:cNvPr id="178" name="Google Shape;178;p17"/>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179" name="Google Shape;179;p17"/>
          <p:cNvSpPr/>
          <p:nvPr/>
        </p:nvSpPr>
        <p:spPr>
          <a:xfrm>
            <a:off x="0" y="4869263"/>
            <a:ext cx="9144000" cy="274200"/>
          </a:xfrm>
          <a:prstGeom prst="rect">
            <a:avLst/>
          </a:prstGeom>
          <a:solidFill>
            <a:schemeClr val="lt2"/>
          </a:solidFill>
          <a:ln>
            <a:noFill/>
          </a:ln>
          <a:effectLst>
            <a:outerShdw blurRad="57150" rotWithShape="0" algn="bl" dir="5400000" dist="19050">
              <a:srgbClr val="000000">
                <a:alpha val="47000"/>
              </a:srgbClr>
            </a:outerShdw>
          </a:effectLst>
        </p:spPr>
        <p:txBody>
          <a:bodyPr anchorCtr="0" anchor="ctr" bIns="80900" lIns="80900" spcFirstLastPara="1" rIns="80900" wrap="square" tIns="80900">
            <a:noAutofit/>
          </a:bodyPr>
          <a:lstStyle/>
          <a:p>
            <a:pPr indent="0" lvl="0" marL="0" rtl="0" algn="l">
              <a:spcBef>
                <a:spcPts val="0"/>
              </a:spcBef>
              <a:spcAft>
                <a:spcPts val="0"/>
              </a:spcAft>
              <a:buNone/>
            </a:pPr>
            <a:r>
              <a:t/>
            </a:r>
            <a:endParaRPr/>
          </a:p>
        </p:txBody>
      </p:sp>
      <p:sp>
        <p:nvSpPr>
          <p:cNvPr id="180" name="Google Shape;180;p17"/>
          <p:cNvSpPr txBox="1"/>
          <p:nvPr/>
        </p:nvSpPr>
        <p:spPr>
          <a:xfrm>
            <a:off x="2884715" y="4931938"/>
            <a:ext cx="2939100" cy="205500"/>
          </a:xfrm>
          <a:prstGeom prst="rect">
            <a:avLst/>
          </a:prstGeom>
          <a:noFill/>
          <a:ln>
            <a:noFill/>
          </a:ln>
        </p:spPr>
        <p:txBody>
          <a:bodyPr anchorCtr="0" anchor="ctr" bIns="35875" lIns="71750" spcFirstLastPara="1" rIns="71750" wrap="square" tIns="35875">
            <a:noAutofit/>
          </a:bodyPr>
          <a:lstStyle/>
          <a:p>
            <a:pPr indent="0" lvl="0" marL="0" rtl="0" algn="ctr">
              <a:spcBef>
                <a:spcPts val="0"/>
              </a:spcBef>
              <a:spcAft>
                <a:spcPts val="0"/>
              </a:spcAft>
              <a:buNone/>
            </a:pPr>
            <a:r>
              <a:t/>
            </a:r>
            <a:endParaRPr sz="900">
              <a:solidFill>
                <a:srgbClr val="888888"/>
              </a:solidFill>
            </a:endParaRPr>
          </a:p>
        </p:txBody>
      </p:sp>
      <p:sp>
        <p:nvSpPr>
          <p:cNvPr id="181" name="Google Shape;181;p17"/>
          <p:cNvSpPr txBox="1"/>
          <p:nvPr/>
        </p:nvSpPr>
        <p:spPr>
          <a:xfrm>
            <a:off x="6826405" y="4926976"/>
            <a:ext cx="2155200" cy="158700"/>
          </a:xfrm>
          <a:prstGeom prst="rect">
            <a:avLst/>
          </a:prstGeom>
          <a:noFill/>
          <a:ln>
            <a:noFill/>
          </a:ln>
        </p:spPr>
        <p:txBody>
          <a:bodyPr anchorCtr="0" anchor="ctr" bIns="35875" lIns="71750" spcFirstLastPara="1" rIns="71750" wrap="square" tIns="35875">
            <a:noAutofit/>
          </a:bodyPr>
          <a:lstStyle/>
          <a:p>
            <a:pPr indent="0" lvl="0" marL="0" rtl="0" algn="r">
              <a:spcBef>
                <a:spcPts val="0"/>
              </a:spcBef>
              <a:spcAft>
                <a:spcPts val="0"/>
              </a:spcAft>
              <a:buNone/>
            </a:pPr>
            <a:fld id="{00000000-1234-1234-1234-123412341234}" type="slidenum">
              <a:rPr lang="en-US" sz="900">
                <a:solidFill>
                  <a:srgbClr val="888888"/>
                </a:solidFill>
              </a:rPr>
              <a:t>‹#›</a:t>
            </a:fld>
            <a:endParaRPr sz="900">
              <a:solidFill>
                <a:srgbClr val="888888"/>
              </a:solidFill>
            </a:endParaRPr>
          </a:p>
        </p:txBody>
      </p:sp>
      <p:pic>
        <p:nvPicPr>
          <p:cNvPr id="182" name="Google Shape;182;p17"/>
          <p:cNvPicPr preferRelativeResize="0"/>
          <p:nvPr/>
        </p:nvPicPr>
        <p:blipFill>
          <a:blip r:embed="rId2">
            <a:alphaModFix/>
          </a:blip>
          <a:stretch>
            <a:fillRect/>
          </a:stretch>
        </p:blipFill>
        <p:spPr>
          <a:xfrm>
            <a:off x="213024" y="4922241"/>
            <a:ext cx="2467919" cy="158944"/>
          </a:xfrm>
          <a:prstGeom prst="rect">
            <a:avLst/>
          </a:prstGeom>
          <a:noFill/>
          <a:ln>
            <a:noFill/>
          </a:ln>
        </p:spPr>
      </p:pic>
    </p:spTree>
  </p:cSld>
  <p:clrMapOvr>
    <a:masterClrMapping/>
  </p:clrMapOvr>
  <p:extLst>
    <p:ext uri="{DCECCB84-F9BA-43D5-87BE-67443E8EF086}">
      <p15:sldGuideLst>
        <p15:guide id="1" pos="1827">
          <p15:clr>
            <a:srgbClr val="FBAE40"/>
          </p15:clr>
        </p15:guide>
        <p15:guide id="2" pos="2104">
          <p15:clr>
            <a:srgbClr val="FBAE40"/>
          </p15:clr>
        </p15:guide>
        <p15:guide id="3" pos="3656">
          <p15:clr>
            <a:srgbClr val="FBAE40"/>
          </p15:clr>
        </p15:guide>
        <p15:guide id="4" pos="3933">
          <p15:clr>
            <a:srgbClr val="FBAE40"/>
          </p15:clr>
        </p15:guide>
        <p15:guide id="5" orient="horz" pos="890">
          <p15:clr>
            <a:srgbClr val="FBAE40"/>
          </p15:clr>
        </p15:guide>
        <p15:guide id="6" orient="horz" pos="1892">
          <p15:clr>
            <a:srgbClr val="FBAE40"/>
          </p15:clr>
        </p15:guide>
        <p15:guide id="7" orient="horz" pos="212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1/3 split">
  <p:cSld name="2 columns 1/3 split">
    <p:spTree>
      <p:nvGrpSpPr>
        <p:cNvPr id="183" name="Shape 183"/>
        <p:cNvGrpSpPr/>
        <p:nvPr/>
      </p:nvGrpSpPr>
      <p:grpSpPr>
        <a:xfrm>
          <a:off x="0" y="0"/>
          <a:ext cx="0" cy="0"/>
          <a:chOff x="0" y="0"/>
          <a:chExt cx="0" cy="0"/>
        </a:xfrm>
      </p:grpSpPr>
      <p:sp>
        <p:nvSpPr>
          <p:cNvPr id="184" name="Google Shape;184;p18"/>
          <p:cNvSpPr txBox="1"/>
          <p:nvPr>
            <p:ph type="title"/>
          </p:nvPr>
        </p:nvSpPr>
        <p:spPr>
          <a:xfrm>
            <a:off x="435425" y="331156"/>
            <a:ext cx="8273100" cy="253500"/>
          </a:xfrm>
          <a:prstGeom prst="rect">
            <a:avLst/>
          </a:prstGeom>
          <a:noFill/>
          <a:ln>
            <a:noFill/>
          </a:ln>
        </p:spPr>
        <p:txBody>
          <a:bodyPr anchorCtr="0" anchor="b" bIns="0" lIns="0" spcFirstLastPara="1" rIns="0" wrap="square" tIns="0">
            <a:noAutofit/>
          </a:bodyPr>
          <a:lstStyle>
            <a:lvl1pPr lvl="0" algn="l">
              <a:lnSpc>
                <a:spcPct val="88000"/>
              </a:lnSpc>
              <a:spcBef>
                <a:spcPts val="0"/>
              </a:spcBef>
              <a:spcAft>
                <a:spcPts val="0"/>
              </a:spcAft>
              <a:buClr>
                <a:schemeClr val="dk1"/>
              </a:buClr>
              <a:buSzPts val="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 name="Google Shape;185;p18"/>
          <p:cNvSpPr txBox="1"/>
          <p:nvPr>
            <p:ph idx="1" type="body"/>
          </p:nvPr>
        </p:nvSpPr>
        <p:spPr>
          <a:xfrm>
            <a:off x="435429" y="1049274"/>
            <a:ext cx="2464500" cy="274200"/>
          </a:xfrm>
          <a:prstGeom prst="rect">
            <a:avLst/>
          </a:prstGeom>
          <a:noFill/>
          <a:ln>
            <a:noFill/>
          </a:ln>
        </p:spPr>
        <p:txBody>
          <a:bodyPr anchorCtr="0" anchor="t" bIns="0" lIns="0" spcFirstLastPara="1" rIns="0" wrap="square" tIns="0">
            <a:noAutofit/>
          </a:bodyPr>
          <a:lstStyle>
            <a:lvl1pPr indent="-298450" lvl="0" marL="457200" algn="l">
              <a:spcBef>
                <a:spcPts val="0"/>
              </a:spcBef>
              <a:spcAft>
                <a:spcPts val="0"/>
              </a:spcAft>
              <a:buClr>
                <a:schemeClr val="dk2"/>
              </a:buClr>
              <a:buSzPts val="1100"/>
              <a:buFont typeface="Arial"/>
              <a:buChar char="​"/>
              <a:defRPr b="1" sz="1100">
                <a:solidFill>
                  <a:schemeClr val="dk2"/>
                </a:solidFill>
                <a:latin typeface="Arial"/>
                <a:ea typeface="Arial"/>
                <a:cs typeface="Arial"/>
                <a:sym typeface="Arial"/>
              </a:defRPr>
            </a:lvl1pPr>
            <a:lvl2pPr indent="-298450" lvl="1" marL="914400" algn="l">
              <a:spcBef>
                <a:spcPts val="0"/>
              </a:spcBef>
              <a:spcAft>
                <a:spcPts val="0"/>
              </a:spcAft>
              <a:buClr>
                <a:schemeClr val="dk2"/>
              </a:buClr>
              <a:buSzPts val="1100"/>
              <a:buFont typeface="Arial"/>
              <a:buChar char="​"/>
              <a:defRPr sz="1100">
                <a:solidFill>
                  <a:schemeClr val="dk2"/>
                </a:solidFill>
                <a:latin typeface="Arial"/>
                <a:ea typeface="Arial"/>
                <a:cs typeface="Arial"/>
                <a:sym typeface="Arial"/>
              </a:defRPr>
            </a:lvl2pPr>
            <a:lvl3pPr indent="-298450" lvl="2" marL="1371600" algn="l">
              <a:spcBef>
                <a:spcPts val="0"/>
              </a:spcBef>
              <a:spcAft>
                <a:spcPts val="0"/>
              </a:spcAft>
              <a:buClr>
                <a:schemeClr val="dk1"/>
              </a:buClr>
              <a:buSzPts val="1100"/>
              <a:buFont typeface="Arial"/>
              <a:buChar char="​"/>
              <a:defRPr sz="1100">
                <a:latin typeface="Arial"/>
                <a:ea typeface="Arial"/>
                <a:cs typeface="Arial"/>
                <a:sym typeface="Arial"/>
              </a:defRPr>
            </a:lvl3pPr>
            <a:lvl4pPr indent="-298450" lvl="3" marL="1828800" algn="l">
              <a:spcBef>
                <a:spcPts val="0"/>
              </a:spcBef>
              <a:spcAft>
                <a:spcPts val="0"/>
              </a:spcAft>
              <a:buClr>
                <a:schemeClr val="dk1"/>
              </a:buClr>
              <a:buSzPts val="1100"/>
              <a:buFont typeface="Arial"/>
              <a:buChar char="​"/>
              <a:defRPr sz="1100">
                <a:latin typeface="Arial"/>
                <a:ea typeface="Arial"/>
                <a:cs typeface="Arial"/>
                <a:sym typeface="Arial"/>
              </a:defRPr>
            </a:lvl4pPr>
            <a:lvl5pPr indent="-298450" lvl="4" marL="2286000" algn="l">
              <a:spcBef>
                <a:spcPts val="0"/>
              </a:spcBef>
              <a:spcAft>
                <a:spcPts val="0"/>
              </a:spcAft>
              <a:buClr>
                <a:schemeClr val="dk1"/>
              </a:buClr>
              <a:buSzPts val="1100"/>
              <a:buFont typeface="Arial"/>
              <a:buChar char="​"/>
              <a:defRPr sz="1100">
                <a:latin typeface="Arial"/>
                <a:ea typeface="Arial"/>
                <a:cs typeface="Arial"/>
                <a:sym typeface="Arial"/>
              </a:defRPr>
            </a:lvl5pPr>
            <a:lvl6pPr indent="-298450" lvl="5" marL="2743200" algn="l">
              <a:spcBef>
                <a:spcPts val="0"/>
              </a:spcBef>
              <a:spcAft>
                <a:spcPts val="0"/>
              </a:spcAft>
              <a:buClr>
                <a:schemeClr val="dk1"/>
              </a:buClr>
              <a:buSzPts val="1100"/>
              <a:buFont typeface="Arial"/>
              <a:buChar char="​"/>
              <a:defRPr sz="1100">
                <a:latin typeface="Arial"/>
                <a:ea typeface="Arial"/>
                <a:cs typeface="Arial"/>
                <a:sym typeface="Arial"/>
              </a:defRPr>
            </a:lvl6pPr>
            <a:lvl7pPr indent="-298450" lvl="6" marL="3200400" algn="l">
              <a:spcBef>
                <a:spcPts val="0"/>
              </a:spcBef>
              <a:spcAft>
                <a:spcPts val="0"/>
              </a:spcAft>
              <a:buClr>
                <a:schemeClr val="dk1"/>
              </a:buClr>
              <a:buSzPts val="1100"/>
              <a:buFont typeface="Arial"/>
              <a:buChar char="​"/>
              <a:defRPr sz="1100">
                <a:latin typeface="Arial"/>
                <a:ea typeface="Arial"/>
                <a:cs typeface="Arial"/>
                <a:sym typeface="Arial"/>
              </a:defRPr>
            </a:lvl7pPr>
            <a:lvl8pPr indent="-298450" lvl="7" marL="3657600" algn="l">
              <a:spcBef>
                <a:spcPts val="0"/>
              </a:spcBef>
              <a:spcAft>
                <a:spcPts val="0"/>
              </a:spcAft>
              <a:buClr>
                <a:schemeClr val="dk1"/>
              </a:buClr>
              <a:buSzPts val="1100"/>
              <a:buFont typeface="Arial"/>
              <a:buChar char="​"/>
              <a:defRPr sz="1100">
                <a:latin typeface="Arial"/>
                <a:ea typeface="Arial"/>
                <a:cs typeface="Arial"/>
                <a:sym typeface="Arial"/>
              </a:defRPr>
            </a:lvl8pPr>
            <a:lvl9pPr indent="-298450" lvl="8" marL="4114800" algn="l">
              <a:spcBef>
                <a:spcPts val="0"/>
              </a:spcBef>
              <a:spcAft>
                <a:spcPts val="0"/>
              </a:spcAft>
              <a:buClr>
                <a:schemeClr val="dk1"/>
              </a:buClr>
              <a:buSzPts val="1100"/>
              <a:buFont typeface="Arial"/>
              <a:buChar char="​"/>
              <a:defRPr sz="1100">
                <a:latin typeface="Arial"/>
                <a:ea typeface="Arial"/>
                <a:cs typeface="Arial"/>
                <a:sym typeface="Arial"/>
              </a:defRPr>
            </a:lvl9pPr>
          </a:lstStyle>
          <a:p/>
        </p:txBody>
      </p:sp>
      <p:sp>
        <p:nvSpPr>
          <p:cNvPr id="186" name="Google Shape;186;p18"/>
          <p:cNvSpPr txBox="1"/>
          <p:nvPr>
            <p:ph idx="2" type="body"/>
          </p:nvPr>
        </p:nvSpPr>
        <p:spPr>
          <a:xfrm>
            <a:off x="435429" y="1412748"/>
            <a:ext cx="2464500" cy="3333000"/>
          </a:xfrm>
          <a:prstGeom prst="rect">
            <a:avLst/>
          </a:prstGeom>
          <a:noFill/>
          <a:ln>
            <a:noFill/>
          </a:ln>
        </p:spPr>
        <p:txBody>
          <a:bodyPr anchorCtr="0" anchor="t" bIns="0" lIns="0" spcFirstLastPara="1" rIns="0" wrap="square" tIns="0">
            <a:noAutofit/>
          </a:bodyPr>
          <a:lstStyle>
            <a:lvl1pPr indent="-298450" lvl="0" marL="457200" algn="l">
              <a:spcBef>
                <a:spcPts val="600"/>
              </a:spcBef>
              <a:spcAft>
                <a:spcPts val="0"/>
              </a:spcAft>
              <a:buClr>
                <a:schemeClr val="dk1"/>
              </a:buClr>
              <a:buSzPts val="1100"/>
              <a:buChar char="•"/>
              <a:defRPr sz="1100"/>
            </a:lvl1pPr>
            <a:lvl2pPr indent="-298450" lvl="1" marL="914400" algn="l">
              <a:spcBef>
                <a:spcPts val="300"/>
              </a:spcBef>
              <a:spcAft>
                <a:spcPts val="0"/>
              </a:spcAft>
              <a:buClr>
                <a:schemeClr val="dk1"/>
              </a:buClr>
              <a:buSzPts val="1100"/>
              <a:buChar char="–"/>
              <a:defRPr sz="1100"/>
            </a:lvl2pPr>
            <a:lvl3pPr indent="-298450" lvl="2" marL="1371600" algn="l">
              <a:spcBef>
                <a:spcPts val="300"/>
              </a:spcBef>
              <a:spcAft>
                <a:spcPts val="0"/>
              </a:spcAft>
              <a:buClr>
                <a:schemeClr val="dk1"/>
              </a:buClr>
              <a:buSzPts val="1100"/>
              <a:buChar char="-"/>
              <a:defRPr sz="1100"/>
            </a:lvl3pPr>
            <a:lvl4pPr indent="-298450" lvl="3" marL="1828800" algn="l">
              <a:spcBef>
                <a:spcPts val="300"/>
              </a:spcBef>
              <a:spcAft>
                <a:spcPts val="0"/>
              </a:spcAft>
              <a:buClr>
                <a:schemeClr val="dk1"/>
              </a:buClr>
              <a:buSzPts val="1100"/>
              <a:buChar char="-"/>
              <a:defRPr sz="1100"/>
            </a:lvl4pPr>
            <a:lvl5pPr indent="-298450" lvl="4" marL="2286000" algn="l">
              <a:spcBef>
                <a:spcPts val="300"/>
              </a:spcBef>
              <a:spcAft>
                <a:spcPts val="0"/>
              </a:spcAft>
              <a:buClr>
                <a:schemeClr val="dk1"/>
              </a:buClr>
              <a:buSzPts val="1100"/>
              <a:buChar char="-"/>
              <a:defRPr sz="1100"/>
            </a:lvl5pPr>
            <a:lvl6pPr indent="-298450" lvl="5" marL="2743200" algn="l">
              <a:spcBef>
                <a:spcPts val="300"/>
              </a:spcBef>
              <a:spcAft>
                <a:spcPts val="0"/>
              </a:spcAft>
              <a:buClr>
                <a:schemeClr val="dk1"/>
              </a:buClr>
              <a:buSzPts val="1100"/>
              <a:buChar char="-"/>
              <a:defRPr sz="1100"/>
            </a:lvl6pPr>
            <a:lvl7pPr indent="-298450" lvl="6" marL="3200400" algn="l">
              <a:spcBef>
                <a:spcPts val="300"/>
              </a:spcBef>
              <a:spcAft>
                <a:spcPts val="0"/>
              </a:spcAft>
              <a:buClr>
                <a:schemeClr val="dk1"/>
              </a:buClr>
              <a:buSzPts val="1100"/>
              <a:buChar char="-"/>
              <a:defRPr sz="1100"/>
            </a:lvl7pPr>
            <a:lvl8pPr indent="-298450" lvl="7" marL="3657600" algn="l">
              <a:spcBef>
                <a:spcPts val="300"/>
              </a:spcBef>
              <a:spcAft>
                <a:spcPts val="0"/>
              </a:spcAft>
              <a:buClr>
                <a:schemeClr val="dk1"/>
              </a:buClr>
              <a:buSzPts val="1100"/>
              <a:buChar char="-"/>
              <a:defRPr sz="1100"/>
            </a:lvl8pPr>
            <a:lvl9pPr indent="-298450" lvl="8" marL="4114800" algn="l">
              <a:spcBef>
                <a:spcPts val="300"/>
              </a:spcBef>
              <a:spcAft>
                <a:spcPts val="0"/>
              </a:spcAft>
              <a:buClr>
                <a:schemeClr val="dk1"/>
              </a:buClr>
              <a:buSzPts val="1100"/>
              <a:buChar char="-"/>
              <a:defRPr sz="1100"/>
            </a:lvl9pPr>
          </a:lstStyle>
          <a:p/>
        </p:txBody>
      </p:sp>
      <p:sp>
        <p:nvSpPr>
          <p:cNvPr id="187" name="Google Shape;187;p18"/>
          <p:cNvSpPr txBox="1"/>
          <p:nvPr>
            <p:ph idx="3" type="body"/>
          </p:nvPr>
        </p:nvSpPr>
        <p:spPr>
          <a:xfrm>
            <a:off x="3335383" y="1049274"/>
            <a:ext cx="5373000" cy="274200"/>
          </a:xfrm>
          <a:prstGeom prst="rect">
            <a:avLst/>
          </a:prstGeom>
          <a:noFill/>
          <a:ln>
            <a:noFill/>
          </a:ln>
        </p:spPr>
        <p:txBody>
          <a:bodyPr anchorCtr="0" anchor="t" bIns="0" lIns="0" spcFirstLastPara="1" rIns="0" wrap="square" tIns="0">
            <a:noAutofit/>
          </a:bodyPr>
          <a:lstStyle>
            <a:lvl1pPr indent="-298450" lvl="0" marL="457200" algn="l">
              <a:spcBef>
                <a:spcPts val="0"/>
              </a:spcBef>
              <a:spcAft>
                <a:spcPts val="0"/>
              </a:spcAft>
              <a:buClr>
                <a:schemeClr val="dk2"/>
              </a:buClr>
              <a:buSzPts val="1100"/>
              <a:buFont typeface="Arial"/>
              <a:buChar char="​"/>
              <a:defRPr b="1" sz="1100">
                <a:solidFill>
                  <a:schemeClr val="dk2"/>
                </a:solidFill>
                <a:latin typeface="Arial"/>
                <a:ea typeface="Arial"/>
                <a:cs typeface="Arial"/>
                <a:sym typeface="Arial"/>
              </a:defRPr>
            </a:lvl1pPr>
            <a:lvl2pPr indent="-298450" lvl="1" marL="914400" algn="l">
              <a:spcBef>
                <a:spcPts val="0"/>
              </a:spcBef>
              <a:spcAft>
                <a:spcPts val="0"/>
              </a:spcAft>
              <a:buClr>
                <a:schemeClr val="dk2"/>
              </a:buClr>
              <a:buSzPts val="1100"/>
              <a:buFont typeface="Arial"/>
              <a:buChar char="​"/>
              <a:defRPr sz="1100">
                <a:solidFill>
                  <a:schemeClr val="dk2"/>
                </a:solidFill>
                <a:latin typeface="Arial"/>
                <a:ea typeface="Arial"/>
                <a:cs typeface="Arial"/>
                <a:sym typeface="Arial"/>
              </a:defRPr>
            </a:lvl2pPr>
            <a:lvl3pPr indent="-298450" lvl="2" marL="1371600" algn="l">
              <a:spcBef>
                <a:spcPts val="0"/>
              </a:spcBef>
              <a:spcAft>
                <a:spcPts val="0"/>
              </a:spcAft>
              <a:buClr>
                <a:schemeClr val="dk1"/>
              </a:buClr>
              <a:buSzPts val="1100"/>
              <a:buFont typeface="Arial"/>
              <a:buChar char="​"/>
              <a:defRPr sz="1100">
                <a:latin typeface="Arial"/>
                <a:ea typeface="Arial"/>
                <a:cs typeface="Arial"/>
                <a:sym typeface="Arial"/>
              </a:defRPr>
            </a:lvl3pPr>
            <a:lvl4pPr indent="-298450" lvl="3" marL="1828800" algn="l">
              <a:spcBef>
                <a:spcPts val="0"/>
              </a:spcBef>
              <a:spcAft>
                <a:spcPts val="0"/>
              </a:spcAft>
              <a:buClr>
                <a:schemeClr val="dk1"/>
              </a:buClr>
              <a:buSzPts val="1100"/>
              <a:buFont typeface="Arial"/>
              <a:buChar char="​"/>
              <a:defRPr sz="1100">
                <a:latin typeface="Arial"/>
                <a:ea typeface="Arial"/>
                <a:cs typeface="Arial"/>
                <a:sym typeface="Arial"/>
              </a:defRPr>
            </a:lvl4pPr>
            <a:lvl5pPr indent="-298450" lvl="4" marL="2286000" algn="l">
              <a:spcBef>
                <a:spcPts val="0"/>
              </a:spcBef>
              <a:spcAft>
                <a:spcPts val="0"/>
              </a:spcAft>
              <a:buClr>
                <a:schemeClr val="dk1"/>
              </a:buClr>
              <a:buSzPts val="1100"/>
              <a:buFont typeface="Arial"/>
              <a:buChar char="​"/>
              <a:defRPr sz="1100">
                <a:latin typeface="Arial"/>
                <a:ea typeface="Arial"/>
                <a:cs typeface="Arial"/>
                <a:sym typeface="Arial"/>
              </a:defRPr>
            </a:lvl5pPr>
            <a:lvl6pPr indent="-298450" lvl="5" marL="2743200" algn="l">
              <a:spcBef>
                <a:spcPts val="0"/>
              </a:spcBef>
              <a:spcAft>
                <a:spcPts val="0"/>
              </a:spcAft>
              <a:buClr>
                <a:schemeClr val="dk1"/>
              </a:buClr>
              <a:buSzPts val="1100"/>
              <a:buFont typeface="Arial"/>
              <a:buChar char="​"/>
              <a:defRPr sz="1100">
                <a:latin typeface="Arial"/>
                <a:ea typeface="Arial"/>
                <a:cs typeface="Arial"/>
                <a:sym typeface="Arial"/>
              </a:defRPr>
            </a:lvl6pPr>
            <a:lvl7pPr indent="-298450" lvl="6" marL="3200400" algn="l">
              <a:spcBef>
                <a:spcPts val="0"/>
              </a:spcBef>
              <a:spcAft>
                <a:spcPts val="0"/>
              </a:spcAft>
              <a:buClr>
                <a:schemeClr val="dk1"/>
              </a:buClr>
              <a:buSzPts val="1100"/>
              <a:buFont typeface="Arial"/>
              <a:buChar char="​"/>
              <a:defRPr sz="1100">
                <a:latin typeface="Arial"/>
                <a:ea typeface="Arial"/>
                <a:cs typeface="Arial"/>
                <a:sym typeface="Arial"/>
              </a:defRPr>
            </a:lvl7pPr>
            <a:lvl8pPr indent="-298450" lvl="7" marL="3657600" algn="l">
              <a:spcBef>
                <a:spcPts val="0"/>
              </a:spcBef>
              <a:spcAft>
                <a:spcPts val="0"/>
              </a:spcAft>
              <a:buClr>
                <a:schemeClr val="dk1"/>
              </a:buClr>
              <a:buSzPts val="1100"/>
              <a:buFont typeface="Arial"/>
              <a:buChar char="​"/>
              <a:defRPr sz="1100">
                <a:latin typeface="Arial"/>
                <a:ea typeface="Arial"/>
                <a:cs typeface="Arial"/>
                <a:sym typeface="Arial"/>
              </a:defRPr>
            </a:lvl8pPr>
            <a:lvl9pPr indent="-298450" lvl="8" marL="4114800" algn="l">
              <a:spcBef>
                <a:spcPts val="0"/>
              </a:spcBef>
              <a:spcAft>
                <a:spcPts val="0"/>
              </a:spcAft>
              <a:buClr>
                <a:schemeClr val="dk1"/>
              </a:buClr>
              <a:buSzPts val="1100"/>
              <a:buFont typeface="Arial"/>
              <a:buChar char="​"/>
              <a:defRPr sz="1100">
                <a:latin typeface="Arial"/>
                <a:ea typeface="Arial"/>
                <a:cs typeface="Arial"/>
                <a:sym typeface="Arial"/>
              </a:defRPr>
            </a:lvl9pPr>
          </a:lstStyle>
          <a:p/>
        </p:txBody>
      </p:sp>
      <p:sp>
        <p:nvSpPr>
          <p:cNvPr id="188" name="Google Shape;188;p18"/>
          <p:cNvSpPr txBox="1"/>
          <p:nvPr>
            <p:ph idx="4" type="body"/>
          </p:nvPr>
        </p:nvSpPr>
        <p:spPr>
          <a:xfrm>
            <a:off x="3335383" y="1412748"/>
            <a:ext cx="5373000" cy="3333000"/>
          </a:xfrm>
          <a:prstGeom prst="rect">
            <a:avLst/>
          </a:prstGeom>
          <a:noFill/>
          <a:ln>
            <a:noFill/>
          </a:ln>
        </p:spPr>
        <p:txBody>
          <a:bodyPr anchorCtr="0" anchor="t" bIns="0" lIns="0" spcFirstLastPara="1" rIns="0" wrap="square" tIns="0">
            <a:noAutofit/>
          </a:bodyPr>
          <a:lstStyle>
            <a:lvl1pPr indent="-298450" lvl="0" marL="457200" algn="l">
              <a:spcBef>
                <a:spcPts val="600"/>
              </a:spcBef>
              <a:spcAft>
                <a:spcPts val="0"/>
              </a:spcAft>
              <a:buClr>
                <a:schemeClr val="dk1"/>
              </a:buClr>
              <a:buSzPts val="1100"/>
              <a:buChar char="•"/>
              <a:defRPr sz="1100"/>
            </a:lvl1pPr>
            <a:lvl2pPr indent="-298450" lvl="1" marL="914400" algn="l">
              <a:spcBef>
                <a:spcPts val="300"/>
              </a:spcBef>
              <a:spcAft>
                <a:spcPts val="0"/>
              </a:spcAft>
              <a:buClr>
                <a:schemeClr val="dk1"/>
              </a:buClr>
              <a:buSzPts val="1100"/>
              <a:buChar char="–"/>
              <a:defRPr sz="1100"/>
            </a:lvl2pPr>
            <a:lvl3pPr indent="-298450" lvl="2" marL="1371600" algn="l">
              <a:spcBef>
                <a:spcPts val="300"/>
              </a:spcBef>
              <a:spcAft>
                <a:spcPts val="0"/>
              </a:spcAft>
              <a:buClr>
                <a:schemeClr val="dk1"/>
              </a:buClr>
              <a:buSzPts val="1100"/>
              <a:buChar char="-"/>
              <a:defRPr sz="1100"/>
            </a:lvl3pPr>
            <a:lvl4pPr indent="-298450" lvl="3" marL="1828800" algn="l">
              <a:spcBef>
                <a:spcPts val="300"/>
              </a:spcBef>
              <a:spcAft>
                <a:spcPts val="0"/>
              </a:spcAft>
              <a:buClr>
                <a:schemeClr val="dk1"/>
              </a:buClr>
              <a:buSzPts val="1100"/>
              <a:buChar char="-"/>
              <a:defRPr sz="1100"/>
            </a:lvl4pPr>
            <a:lvl5pPr indent="-298450" lvl="4" marL="2286000" algn="l">
              <a:spcBef>
                <a:spcPts val="300"/>
              </a:spcBef>
              <a:spcAft>
                <a:spcPts val="0"/>
              </a:spcAft>
              <a:buClr>
                <a:schemeClr val="dk1"/>
              </a:buClr>
              <a:buSzPts val="1100"/>
              <a:buChar char="-"/>
              <a:defRPr sz="1100"/>
            </a:lvl5pPr>
            <a:lvl6pPr indent="-298450" lvl="5" marL="2743200" algn="l">
              <a:spcBef>
                <a:spcPts val="300"/>
              </a:spcBef>
              <a:spcAft>
                <a:spcPts val="0"/>
              </a:spcAft>
              <a:buClr>
                <a:schemeClr val="dk1"/>
              </a:buClr>
              <a:buSzPts val="1100"/>
              <a:buChar char="-"/>
              <a:defRPr sz="1100"/>
            </a:lvl6pPr>
            <a:lvl7pPr indent="-298450" lvl="6" marL="3200400" algn="l">
              <a:spcBef>
                <a:spcPts val="300"/>
              </a:spcBef>
              <a:spcAft>
                <a:spcPts val="0"/>
              </a:spcAft>
              <a:buClr>
                <a:schemeClr val="dk1"/>
              </a:buClr>
              <a:buSzPts val="1100"/>
              <a:buChar char="-"/>
              <a:defRPr sz="1100"/>
            </a:lvl7pPr>
            <a:lvl8pPr indent="-298450" lvl="7" marL="3657600" algn="l">
              <a:spcBef>
                <a:spcPts val="300"/>
              </a:spcBef>
              <a:spcAft>
                <a:spcPts val="0"/>
              </a:spcAft>
              <a:buClr>
                <a:schemeClr val="dk1"/>
              </a:buClr>
              <a:buSzPts val="1100"/>
              <a:buChar char="-"/>
              <a:defRPr sz="1100"/>
            </a:lvl8pPr>
            <a:lvl9pPr indent="-298450" lvl="8" marL="4114800" algn="l">
              <a:spcBef>
                <a:spcPts val="300"/>
              </a:spcBef>
              <a:spcAft>
                <a:spcPts val="0"/>
              </a:spcAft>
              <a:buClr>
                <a:schemeClr val="dk1"/>
              </a:buClr>
              <a:buSzPts val="1100"/>
              <a:buChar char="-"/>
              <a:defRPr sz="1100"/>
            </a:lvl9pPr>
          </a:lstStyle>
          <a:p/>
        </p:txBody>
      </p:sp>
      <p:sp>
        <p:nvSpPr>
          <p:cNvPr id="189" name="Google Shape;189;p18"/>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190" name="Google Shape;190;p18"/>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191" name="Google Shape;191;p18"/>
          <p:cNvSpPr/>
          <p:nvPr/>
        </p:nvSpPr>
        <p:spPr>
          <a:xfrm>
            <a:off x="0" y="4869263"/>
            <a:ext cx="9144000" cy="274200"/>
          </a:xfrm>
          <a:prstGeom prst="rect">
            <a:avLst/>
          </a:prstGeom>
          <a:solidFill>
            <a:schemeClr val="lt2"/>
          </a:solidFill>
          <a:ln>
            <a:noFill/>
          </a:ln>
          <a:effectLst>
            <a:outerShdw blurRad="57150" rotWithShape="0" algn="bl" dir="5400000" dist="19050">
              <a:srgbClr val="000000">
                <a:alpha val="47000"/>
              </a:srgbClr>
            </a:outerShdw>
          </a:effectLst>
        </p:spPr>
        <p:txBody>
          <a:bodyPr anchorCtr="0" anchor="ctr" bIns="80900" lIns="80900" spcFirstLastPara="1" rIns="80900" wrap="square" tIns="80900">
            <a:noAutofit/>
          </a:bodyPr>
          <a:lstStyle/>
          <a:p>
            <a:pPr indent="0" lvl="0" marL="0" rtl="0" algn="l">
              <a:spcBef>
                <a:spcPts val="0"/>
              </a:spcBef>
              <a:spcAft>
                <a:spcPts val="0"/>
              </a:spcAft>
              <a:buNone/>
            </a:pPr>
            <a:r>
              <a:t/>
            </a:r>
            <a:endParaRPr/>
          </a:p>
        </p:txBody>
      </p:sp>
      <p:sp>
        <p:nvSpPr>
          <p:cNvPr id="192" name="Google Shape;192;p18"/>
          <p:cNvSpPr txBox="1"/>
          <p:nvPr/>
        </p:nvSpPr>
        <p:spPr>
          <a:xfrm>
            <a:off x="2884715" y="4931938"/>
            <a:ext cx="2939100" cy="205500"/>
          </a:xfrm>
          <a:prstGeom prst="rect">
            <a:avLst/>
          </a:prstGeom>
          <a:noFill/>
          <a:ln>
            <a:noFill/>
          </a:ln>
        </p:spPr>
        <p:txBody>
          <a:bodyPr anchorCtr="0" anchor="ctr" bIns="35875" lIns="71750" spcFirstLastPara="1" rIns="71750" wrap="square" tIns="35875">
            <a:noAutofit/>
          </a:bodyPr>
          <a:lstStyle/>
          <a:p>
            <a:pPr indent="0" lvl="0" marL="0" rtl="0" algn="ctr">
              <a:spcBef>
                <a:spcPts val="0"/>
              </a:spcBef>
              <a:spcAft>
                <a:spcPts val="0"/>
              </a:spcAft>
              <a:buNone/>
            </a:pPr>
            <a:r>
              <a:t/>
            </a:r>
            <a:endParaRPr sz="900">
              <a:solidFill>
                <a:srgbClr val="888888"/>
              </a:solidFill>
            </a:endParaRPr>
          </a:p>
        </p:txBody>
      </p:sp>
      <p:sp>
        <p:nvSpPr>
          <p:cNvPr id="193" name="Google Shape;193;p18"/>
          <p:cNvSpPr txBox="1"/>
          <p:nvPr/>
        </p:nvSpPr>
        <p:spPr>
          <a:xfrm>
            <a:off x="6826405" y="4926976"/>
            <a:ext cx="2155200" cy="158700"/>
          </a:xfrm>
          <a:prstGeom prst="rect">
            <a:avLst/>
          </a:prstGeom>
          <a:noFill/>
          <a:ln>
            <a:noFill/>
          </a:ln>
        </p:spPr>
        <p:txBody>
          <a:bodyPr anchorCtr="0" anchor="ctr" bIns="35875" lIns="71750" spcFirstLastPara="1" rIns="71750" wrap="square" tIns="35875">
            <a:noAutofit/>
          </a:bodyPr>
          <a:lstStyle/>
          <a:p>
            <a:pPr indent="0" lvl="0" marL="0" rtl="0" algn="r">
              <a:spcBef>
                <a:spcPts val="0"/>
              </a:spcBef>
              <a:spcAft>
                <a:spcPts val="0"/>
              </a:spcAft>
              <a:buNone/>
            </a:pPr>
            <a:fld id="{00000000-1234-1234-1234-123412341234}" type="slidenum">
              <a:rPr lang="en-US" sz="900">
                <a:solidFill>
                  <a:srgbClr val="888888"/>
                </a:solidFill>
              </a:rPr>
              <a:t>‹#›</a:t>
            </a:fld>
            <a:endParaRPr sz="900">
              <a:solidFill>
                <a:srgbClr val="888888"/>
              </a:solidFill>
            </a:endParaRPr>
          </a:p>
        </p:txBody>
      </p:sp>
      <p:pic>
        <p:nvPicPr>
          <p:cNvPr id="194" name="Google Shape;194;p18"/>
          <p:cNvPicPr preferRelativeResize="0"/>
          <p:nvPr/>
        </p:nvPicPr>
        <p:blipFill>
          <a:blip r:embed="rId2">
            <a:alphaModFix/>
          </a:blip>
          <a:stretch>
            <a:fillRect/>
          </a:stretch>
        </p:blipFill>
        <p:spPr>
          <a:xfrm>
            <a:off x="213024" y="4922241"/>
            <a:ext cx="2467919" cy="158944"/>
          </a:xfrm>
          <a:prstGeom prst="rect">
            <a:avLst/>
          </a:prstGeom>
          <a:noFill/>
          <a:ln>
            <a:noFill/>
          </a:ln>
        </p:spPr>
      </p:pic>
    </p:spTree>
  </p:cSld>
  <p:clrMapOvr>
    <a:masterClrMapping/>
  </p:clrMapOvr>
  <p:extLst>
    <p:ext uri="{DCECCB84-F9BA-43D5-87BE-67443E8EF086}">
      <p15:sldGuideLst>
        <p15:guide id="1" pos="1827">
          <p15:clr>
            <a:srgbClr val="FBAE40"/>
          </p15:clr>
        </p15:guide>
        <p15:guide id="2" pos="2101">
          <p15:clr>
            <a:srgbClr val="FBAE40"/>
          </p15:clr>
        </p15:guide>
        <p15:guide id="3" orient="horz" pos="89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2/3 split">
  <p:cSld name="2 columns 2/3 split">
    <p:spTree>
      <p:nvGrpSpPr>
        <p:cNvPr id="195" name="Shape 195"/>
        <p:cNvGrpSpPr/>
        <p:nvPr/>
      </p:nvGrpSpPr>
      <p:grpSpPr>
        <a:xfrm>
          <a:off x="0" y="0"/>
          <a:ext cx="0" cy="0"/>
          <a:chOff x="0" y="0"/>
          <a:chExt cx="0" cy="0"/>
        </a:xfrm>
      </p:grpSpPr>
      <p:sp>
        <p:nvSpPr>
          <p:cNvPr id="196" name="Google Shape;196;p19"/>
          <p:cNvSpPr txBox="1"/>
          <p:nvPr>
            <p:ph type="title"/>
          </p:nvPr>
        </p:nvSpPr>
        <p:spPr>
          <a:xfrm>
            <a:off x="435425" y="331156"/>
            <a:ext cx="8273100" cy="253500"/>
          </a:xfrm>
          <a:prstGeom prst="rect">
            <a:avLst/>
          </a:prstGeom>
          <a:noFill/>
          <a:ln>
            <a:noFill/>
          </a:ln>
        </p:spPr>
        <p:txBody>
          <a:bodyPr anchorCtr="0" anchor="b" bIns="0" lIns="0" spcFirstLastPara="1" rIns="0" wrap="square" tIns="0">
            <a:noAutofit/>
          </a:bodyPr>
          <a:lstStyle>
            <a:lvl1pPr lvl="0" algn="l">
              <a:lnSpc>
                <a:spcPct val="88000"/>
              </a:lnSpc>
              <a:spcBef>
                <a:spcPts val="0"/>
              </a:spcBef>
              <a:spcAft>
                <a:spcPts val="0"/>
              </a:spcAft>
              <a:buClr>
                <a:schemeClr val="dk1"/>
              </a:buClr>
              <a:buSzPts val="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7" name="Google Shape;197;p19"/>
          <p:cNvSpPr txBox="1"/>
          <p:nvPr>
            <p:ph idx="1" type="body"/>
          </p:nvPr>
        </p:nvSpPr>
        <p:spPr>
          <a:xfrm>
            <a:off x="435429" y="1049274"/>
            <a:ext cx="5373000" cy="274200"/>
          </a:xfrm>
          <a:prstGeom prst="rect">
            <a:avLst/>
          </a:prstGeom>
          <a:noFill/>
          <a:ln>
            <a:noFill/>
          </a:ln>
        </p:spPr>
        <p:txBody>
          <a:bodyPr anchorCtr="0" anchor="t" bIns="0" lIns="0" spcFirstLastPara="1" rIns="0" wrap="square" tIns="0">
            <a:noAutofit/>
          </a:bodyPr>
          <a:lstStyle>
            <a:lvl1pPr indent="-298450" lvl="0" marL="457200" algn="l">
              <a:spcBef>
                <a:spcPts val="0"/>
              </a:spcBef>
              <a:spcAft>
                <a:spcPts val="0"/>
              </a:spcAft>
              <a:buClr>
                <a:schemeClr val="dk2"/>
              </a:buClr>
              <a:buSzPts val="1100"/>
              <a:buFont typeface="Arial"/>
              <a:buChar char="​"/>
              <a:defRPr b="1" sz="1100">
                <a:solidFill>
                  <a:schemeClr val="dk2"/>
                </a:solidFill>
                <a:latin typeface="Arial"/>
                <a:ea typeface="Arial"/>
                <a:cs typeface="Arial"/>
                <a:sym typeface="Arial"/>
              </a:defRPr>
            </a:lvl1pPr>
            <a:lvl2pPr indent="-298450" lvl="1" marL="914400" algn="l">
              <a:spcBef>
                <a:spcPts val="0"/>
              </a:spcBef>
              <a:spcAft>
                <a:spcPts val="0"/>
              </a:spcAft>
              <a:buClr>
                <a:schemeClr val="dk2"/>
              </a:buClr>
              <a:buSzPts val="1100"/>
              <a:buFont typeface="Arial"/>
              <a:buChar char="​"/>
              <a:defRPr sz="1100">
                <a:solidFill>
                  <a:schemeClr val="dk2"/>
                </a:solidFill>
                <a:latin typeface="Arial"/>
                <a:ea typeface="Arial"/>
                <a:cs typeface="Arial"/>
                <a:sym typeface="Arial"/>
              </a:defRPr>
            </a:lvl2pPr>
            <a:lvl3pPr indent="-298450" lvl="2" marL="1371600" algn="l">
              <a:spcBef>
                <a:spcPts val="0"/>
              </a:spcBef>
              <a:spcAft>
                <a:spcPts val="0"/>
              </a:spcAft>
              <a:buClr>
                <a:schemeClr val="dk1"/>
              </a:buClr>
              <a:buSzPts val="1100"/>
              <a:buFont typeface="Arial"/>
              <a:buChar char="​"/>
              <a:defRPr sz="1100">
                <a:latin typeface="Arial"/>
                <a:ea typeface="Arial"/>
                <a:cs typeface="Arial"/>
                <a:sym typeface="Arial"/>
              </a:defRPr>
            </a:lvl3pPr>
            <a:lvl4pPr indent="-298450" lvl="3" marL="1828800" algn="l">
              <a:spcBef>
                <a:spcPts val="0"/>
              </a:spcBef>
              <a:spcAft>
                <a:spcPts val="0"/>
              </a:spcAft>
              <a:buClr>
                <a:schemeClr val="dk1"/>
              </a:buClr>
              <a:buSzPts val="1100"/>
              <a:buFont typeface="Arial"/>
              <a:buChar char="​"/>
              <a:defRPr sz="1100">
                <a:latin typeface="Arial"/>
                <a:ea typeface="Arial"/>
                <a:cs typeface="Arial"/>
                <a:sym typeface="Arial"/>
              </a:defRPr>
            </a:lvl4pPr>
            <a:lvl5pPr indent="-298450" lvl="4" marL="2286000" algn="l">
              <a:spcBef>
                <a:spcPts val="0"/>
              </a:spcBef>
              <a:spcAft>
                <a:spcPts val="0"/>
              </a:spcAft>
              <a:buClr>
                <a:schemeClr val="dk1"/>
              </a:buClr>
              <a:buSzPts val="1100"/>
              <a:buFont typeface="Arial"/>
              <a:buChar char="​"/>
              <a:defRPr sz="1100">
                <a:latin typeface="Arial"/>
                <a:ea typeface="Arial"/>
                <a:cs typeface="Arial"/>
                <a:sym typeface="Arial"/>
              </a:defRPr>
            </a:lvl5pPr>
            <a:lvl6pPr indent="-298450" lvl="5" marL="2743200" algn="l">
              <a:spcBef>
                <a:spcPts val="0"/>
              </a:spcBef>
              <a:spcAft>
                <a:spcPts val="0"/>
              </a:spcAft>
              <a:buClr>
                <a:schemeClr val="dk1"/>
              </a:buClr>
              <a:buSzPts val="1100"/>
              <a:buFont typeface="Arial"/>
              <a:buChar char="​"/>
              <a:defRPr sz="1100">
                <a:latin typeface="Arial"/>
                <a:ea typeface="Arial"/>
                <a:cs typeface="Arial"/>
                <a:sym typeface="Arial"/>
              </a:defRPr>
            </a:lvl6pPr>
            <a:lvl7pPr indent="-298450" lvl="6" marL="3200400" algn="l">
              <a:spcBef>
                <a:spcPts val="0"/>
              </a:spcBef>
              <a:spcAft>
                <a:spcPts val="0"/>
              </a:spcAft>
              <a:buClr>
                <a:schemeClr val="dk1"/>
              </a:buClr>
              <a:buSzPts val="1100"/>
              <a:buFont typeface="Arial"/>
              <a:buChar char="​"/>
              <a:defRPr sz="1100">
                <a:latin typeface="Arial"/>
                <a:ea typeface="Arial"/>
                <a:cs typeface="Arial"/>
                <a:sym typeface="Arial"/>
              </a:defRPr>
            </a:lvl7pPr>
            <a:lvl8pPr indent="-298450" lvl="7" marL="3657600" algn="l">
              <a:spcBef>
                <a:spcPts val="0"/>
              </a:spcBef>
              <a:spcAft>
                <a:spcPts val="0"/>
              </a:spcAft>
              <a:buClr>
                <a:schemeClr val="dk1"/>
              </a:buClr>
              <a:buSzPts val="1100"/>
              <a:buFont typeface="Arial"/>
              <a:buChar char="​"/>
              <a:defRPr sz="1100">
                <a:latin typeface="Arial"/>
                <a:ea typeface="Arial"/>
                <a:cs typeface="Arial"/>
                <a:sym typeface="Arial"/>
              </a:defRPr>
            </a:lvl8pPr>
            <a:lvl9pPr indent="-298450" lvl="8" marL="4114800" algn="l">
              <a:spcBef>
                <a:spcPts val="0"/>
              </a:spcBef>
              <a:spcAft>
                <a:spcPts val="0"/>
              </a:spcAft>
              <a:buClr>
                <a:schemeClr val="dk1"/>
              </a:buClr>
              <a:buSzPts val="1100"/>
              <a:buFont typeface="Arial"/>
              <a:buChar char="​"/>
              <a:defRPr sz="1100">
                <a:latin typeface="Arial"/>
                <a:ea typeface="Arial"/>
                <a:cs typeface="Arial"/>
                <a:sym typeface="Arial"/>
              </a:defRPr>
            </a:lvl9pPr>
          </a:lstStyle>
          <a:p/>
        </p:txBody>
      </p:sp>
      <p:sp>
        <p:nvSpPr>
          <p:cNvPr id="198" name="Google Shape;198;p19"/>
          <p:cNvSpPr txBox="1"/>
          <p:nvPr>
            <p:ph idx="2" type="body"/>
          </p:nvPr>
        </p:nvSpPr>
        <p:spPr>
          <a:xfrm>
            <a:off x="435429" y="1412748"/>
            <a:ext cx="5373000" cy="3333000"/>
          </a:xfrm>
          <a:prstGeom prst="rect">
            <a:avLst/>
          </a:prstGeom>
          <a:noFill/>
          <a:ln>
            <a:noFill/>
          </a:ln>
        </p:spPr>
        <p:txBody>
          <a:bodyPr anchorCtr="0" anchor="t" bIns="0" lIns="0" spcFirstLastPara="1" rIns="0" wrap="square" tIns="0">
            <a:noAutofit/>
          </a:bodyPr>
          <a:lstStyle>
            <a:lvl1pPr indent="-298450" lvl="0" marL="457200" algn="l">
              <a:spcBef>
                <a:spcPts val="600"/>
              </a:spcBef>
              <a:spcAft>
                <a:spcPts val="0"/>
              </a:spcAft>
              <a:buClr>
                <a:schemeClr val="dk1"/>
              </a:buClr>
              <a:buSzPts val="1100"/>
              <a:buChar char="•"/>
              <a:defRPr sz="1100"/>
            </a:lvl1pPr>
            <a:lvl2pPr indent="-298450" lvl="1" marL="914400" algn="l">
              <a:spcBef>
                <a:spcPts val="300"/>
              </a:spcBef>
              <a:spcAft>
                <a:spcPts val="0"/>
              </a:spcAft>
              <a:buClr>
                <a:schemeClr val="dk1"/>
              </a:buClr>
              <a:buSzPts val="1100"/>
              <a:buChar char="–"/>
              <a:defRPr sz="1100"/>
            </a:lvl2pPr>
            <a:lvl3pPr indent="-298450" lvl="2" marL="1371600" algn="l">
              <a:spcBef>
                <a:spcPts val="300"/>
              </a:spcBef>
              <a:spcAft>
                <a:spcPts val="0"/>
              </a:spcAft>
              <a:buClr>
                <a:schemeClr val="dk1"/>
              </a:buClr>
              <a:buSzPts val="1100"/>
              <a:buChar char="-"/>
              <a:defRPr sz="1100"/>
            </a:lvl3pPr>
            <a:lvl4pPr indent="-298450" lvl="3" marL="1828800" algn="l">
              <a:spcBef>
                <a:spcPts val="300"/>
              </a:spcBef>
              <a:spcAft>
                <a:spcPts val="0"/>
              </a:spcAft>
              <a:buClr>
                <a:schemeClr val="dk1"/>
              </a:buClr>
              <a:buSzPts val="1100"/>
              <a:buChar char="-"/>
              <a:defRPr sz="1100"/>
            </a:lvl4pPr>
            <a:lvl5pPr indent="-298450" lvl="4" marL="2286000" algn="l">
              <a:spcBef>
                <a:spcPts val="300"/>
              </a:spcBef>
              <a:spcAft>
                <a:spcPts val="0"/>
              </a:spcAft>
              <a:buClr>
                <a:schemeClr val="dk1"/>
              </a:buClr>
              <a:buSzPts val="1100"/>
              <a:buChar char="-"/>
              <a:defRPr sz="1100"/>
            </a:lvl5pPr>
            <a:lvl6pPr indent="-298450" lvl="5" marL="2743200" algn="l">
              <a:spcBef>
                <a:spcPts val="300"/>
              </a:spcBef>
              <a:spcAft>
                <a:spcPts val="0"/>
              </a:spcAft>
              <a:buClr>
                <a:schemeClr val="dk1"/>
              </a:buClr>
              <a:buSzPts val="1100"/>
              <a:buChar char="-"/>
              <a:defRPr sz="1100"/>
            </a:lvl6pPr>
            <a:lvl7pPr indent="-298450" lvl="6" marL="3200400" algn="l">
              <a:spcBef>
                <a:spcPts val="300"/>
              </a:spcBef>
              <a:spcAft>
                <a:spcPts val="0"/>
              </a:spcAft>
              <a:buClr>
                <a:schemeClr val="dk1"/>
              </a:buClr>
              <a:buSzPts val="1100"/>
              <a:buChar char="-"/>
              <a:defRPr sz="1100"/>
            </a:lvl7pPr>
            <a:lvl8pPr indent="-298450" lvl="7" marL="3657600" algn="l">
              <a:spcBef>
                <a:spcPts val="300"/>
              </a:spcBef>
              <a:spcAft>
                <a:spcPts val="0"/>
              </a:spcAft>
              <a:buClr>
                <a:schemeClr val="dk1"/>
              </a:buClr>
              <a:buSzPts val="1100"/>
              <a:buChar char="-"/>
              <a:defRPr sz="1100"/>
            </a:lvl8pPr>
            <a:lvl9pPr indent="-298450" lvl="8" marL="4114800" algn="l">
              <a:spcBef>
                <a:spcPts val="300"/>
              </a:spcBef>
              <a:spcAft>
                <a:spcPts val="0"/>
              </a:spcAft>
              <a:buClr>
                <a:schemeClr val="dk1"/>
              </a:buClr>
              <a:buSzPts val="1100"/>
              <a:buChar char="-"/>
              <a:defRPr sz="1100"/>
            </a:lvl9pPr>
          </a:lstStyle>
          <a:p/>
        </p:txBody>
      </p:sp>
      <p:sp>
        <p:nvSpPr>
          <p:cNvPr id="199" name="Google Shape;199;p19"/>
          <p:cNvSpPr txBox="1"/>
          <p:nvPr>
            <p:ph idx="3" type="body"/>
          </p:nvPr>
        </p:nvSpPr>
        <p:spPr>
          <a:xfrm>
            <a:off x="6244045" y="1049274"/>
            <a:ext cx="2464500" cy="274200"/>
          </a:xfrm>
          <a:prstGeom prst="rect">
            <a:avLst/>
          </a:prstGeom>
          <a:noFill/>
          <a:ln>
            <a:noFill/>
          </a:ln>
        </p:spPr>
        <p:txBody>
          <a:bodyPr anchorCtr="0" anchor="t" bIns="0" lIns="0" spcFirstLastPara="1" rIns="0" wrap="square" tIns="0">
            <a:noAutofit/>
          </a:bodyPr>
          <a:lstStyle>
            <a:lvl1pPr indent="-298450" lvl="0" marL="457200" algn="l">
              <a:spcBef>
                <a:spcPts val="0"/>
              </a:spcBef>
              <a:spcAft>
                <a:spcPts val="0"/>
              </a:spcAft>
              <a:buClr>
                <a:schemeClr val="dk2"/>
              </a:buClr>
              <a:buSzPts val="1100"/>
              <a:buFont typeface="Arial"/>
              <a:buChar char="​"/>
              <a:defRPr b="1" sz="1100">
                <a:solidFill>
                  <a:schemeClr val="dk2"/>
                </a:solidFill>
                <a:latin typeface="Arial"/>
                <a:ea typeface="Arial"/>
                <a:cs typeface="Arial"/>
                <a:sym typeface="Arial"/>
              </a:defRPr>
            </a:lvl1pPr>
            <a:lvl2pPr indent="-298450" lvl="1" marL="914400" algn="l">
              <a:spcBef>
                <a:spcPts val="0"/>
              </a:spcBef>
              <a:spcAft>
                <a:spcPts val="0"/>
              </a:spcAft>
              <a:buClr>
                <a:schemeClr val="dk2"/>
              </a:buClr>
              <a:buSzPts val="1100"/>
              <a:buFont typeface="Arial"/>
              <a:buChar char="​"/>
              <a:defRPr sz="1100">
                <a:solidFill>
                  <a:schemeClr val="dk2"/>
                </a:solidFill>
                <a:latin typeface="Arial"/>
                <a:ea typeface="Arial"/>
                <a:cs typeface="Arial"/>
                <a:sym typeface="Arial"/>
              </a:defRPr>
            </a:lvl2pPr>
            <a:lvl3pPr indent="-298450" lvl="2" marL="1371600" algn="l">
              <a:spcBef>
                <a:spcPts val="0"/>
              </a:spcBef>
              <a:spcAft>
                <a:spcPts val="0"/>
              </a:spcAft>
              <a:buClr>
                <a:schemeClr val="dk1"/>
              </a:buClr>
              <a:buSzPts val="1100"/>
              <a:buFont typeface="Arial"/>
              <a:buChar char="​"/>
              <a:defRPr sz="1100">
                <a:latin typeface="Arial"/>
                <a:ea typeface="Arial"/>
                <a:cs typeface="Arial"/>
                <a:sym typeface="Arial"/>
              </a:defRPr>
            </a:lvl3pPr>
            <a:lvl4pPr indent="-298450" lvl="3" marL="1828800" algn="l">
              <a:spcBef>
                <a:spcPts val="0"/>
              </a:spcBef>
              <a:spcAft>
                <a:spcPts val="0"/>
              </a:spcAft>
              <a:buClr>
                <a:schemeClr val="dk1"/>
              </a:buClr>
              <a:buSzPts val="1100"/>
              <a:buFont typeface="Arial"/>
              <a:buChar char="​"/>
              <a:defRPr sz="1100">
                <a:latin typeface="Arial"/>
                <a:ea typeface="Arial"/>
                <a:cs typeface="Arial"/>
                <a:sym typeface="Arial"/>
              </a:defRPr>
            </a:lvl4pPr>
            <a:lvl5pPr indent="-298450" lvl="4" marL="2286000" algn="l">
              <a:spcBef>
                <a:spcPts val="0"/>
              </a:spcBef>
              <a:spcAft>
                <a:spcPts val="0"/>
              </a:spcAft>
              <a:buClr>
                <a:schemeClr val="dk1"/>
              </a:buClr>
              <a:buSzPts val="1100"/>
              <a:buFont typeface="Arial"/>
              <a:buChar char="​"/>
              <a:defRPr sz="1100">
                <a:latin typeface="Arial"/>
                <a:ea typeface="Arial"/>
                <a:cs typeface="Arial"/>
                <a:sym typeface="Arial"/>
              </a:defRPr>
            </a:lvl5pPr>
            <a:lvl6pPr indent="-298450" lvl="5" marL="2743200" algn="l">
              <a:spcBef>
                <a:spcPts val="0"/>
              </a:spcBef>
              <a:spcAft>
                <a:spcPts val="0"/>
              </a:spcAft>
              <a:buClr>
                <a:schemeClr val="dk1"/>
              </a:buClr>
              <a:buSzPts val="1100"/>
              <a:buFont typeface="Arial"/>
              <a:buChar char="​"/>
              <a:defRPr sz="1100">
                <a:latin typeface="Arial"/>
                <a:ea typeface="Arial"/>
                <a:cs typeface="Arial"/>
                <a:sym typeface="Arial"/>
              </a:defRPr>
            </a:lvl6pPr>
            <a:lvl7pPr indent="-298450" lvl="6" marL="3200400" algn="l">
              <a:spcBef>
                <a:spcPts val="0"/>
              </a:spcBef>
              <a:spcAft>
                <a:spcPts val="0"/>
              </a:spcAft>
              <a:buClr>
                <a:schemeClr val="dk1"/>
              </a:buClr>
              <a:buSzPts val="1100"/>
              <a:buFont typeface="Arial"/>
              <a:buChar char="​"/>
              <a:defRPr sz="1100">
                <a:latin typeface="Arial"/>
                <a:ea typeface="Arial"/>
                <a:cs typeface="Arial"/>
                <a:sym typeface="Arial"/>
              </a:defRPr>
            </a:lvl7pPr>
            <a:lvl8pPr indent="-298450" lvl="7" marL="3657600" algn="l">
              <a:spcBef>
                <a:spcPts val="0"/>
              </a:spcBef>
              <a:spcAft>
                <a:spcPts val="0"/>
              </a:spcAft>
              <a:buClr>
                <a:schemeClr val="dk1"/>
              </a:buClr>
              <a:buSzPts val="1100"/>
              <a:buFont typeface="Arial"/>
              <a:buChar char="​"/>
              <a:defRPr sz="1100">
                <a:latin typeface="Arial"/>
                <a:ea typeface="Arial"/>
                <a:cs typeface="Arial"/>
                <a:sym typeface="Arial"/>
              </a:defRPr>
            </a:lvl8pPr>
            <a:lvl9pPr indent="-298450" lvl="8" marL="4114800" algn="l">
              <a:spcBef>
                <a:spcPts val="0"/>
              </a:spcBef>
              <a:spcAft>
                <a:spcPts val="0"/>
              </a:spcAft>
              <a:buClr>
                <a:schemeClr val="dk1"/>
              </a:buClr>
              <a:buSzPts val="1100"/>
              <a:buFont typeface="Arial"/>
              <a:buChar char="​"/>
              <a:defRPr sz="1100">
                <a:latin typeface="Arial"/>
                <a:ea typeface="Arial"/>
                <a:cs typeface="Arial"/>
                <a:sym typeface="Arial"/>
              </a:defRPr>
            </a:lvl9pPr>
          </a:lstStyle>
          <a:p/>
        </p:txBody>
      </p:sp>
      <p:sp>
        <p:nvSpPr>
          <p:cNvPr id="200" name="Google Shape;200;p19"/>
          <p:cNvSpPr txBox="1"/>
          <p:nvPr>
            <p:ph idx="4" type="body"/>
          </p:nvPr>
        </p:nvSpPr>
        <p:spPr>
          <a:xfrm>
            <a:off x="6244045" y="1412748"/>
            <a:ext cx="2464500" cy="3333000"/>
          </a:xfrm>
          <a:prstGeom prst="rect">
            <a:avLst/>
          </a:prstGeom>
          <a:noFill/>
          <a:ln>
            <a:noFill/>
          </a:ln>
        </p:spPr>
        <p:txBody>
          <a:bodyPr anchorCtr="0" anchor="t" bIns="0" lIns="0" spcFirstLastPara="1" rIns="0" wrap="square" tIns="0">
            <a:noAutofit/>
          </a:bodyPr>
          <a:lstStyle>
            <a:lvl1pPr indent="-298450" lvl="0" marL="457200" algn="l">
              <a:spcBef>
                <a:spcPts val="600"/>
              </a:spcBef>
              <a:spcAft>
                <a:spcPts val="0"/>
              </a:spcAft>
              <a:buClr>
                <a:schemeClr val="dk1"/>
              </a:buClr>
              <a:buSzPts val="1100"/>
              <a:buChar char="•"/>
              <a:defRPr sz="1100"/>
            </a:lvl1pPr>
            <a:lvl2pPr indent="-298450" lvl="1" marL="914400" algn="l">
              <a:spcBef>
                <a:spcPts val="300"/>
              </a:spcBef>
              <a:spcAft>
                <a:spcPts val="0"/>
              </a:spcAft>
              <a:buClr>
                <a:schemeClr val="dk1"/>
              </a:buClr>
              <a:buSzPts val="1100"/>
              <a:buChar char="–"/>
              <a:defRPr sz="1100"/>
            </a:lvl2pPr>
            <a:lvl3pPr indent="-298450" lvl="2" marL="1371600" algn="l">
              <a:spcBef>
                <a:spcPts val="300"/>
              </a:spcBef>
              <a:spcAft>
                <a:spcPts val="0"/>
              </a:spcAft>
              <a:buClr>
                <a:schemeClr val="dk1"/>
              </a:buClr>
              <a:buSzPts val="1100"/>
              <a:buChar char="-"/>
              <a:defRPr sz="1100"/>
            </a:lvl3pPr>
            <a:lvl4pPr indent="-298450" lvl="3" marL="1828800" algn="l">
              <a:spcBef>
                <a:spcPts val="300"/>
              </a:spcBef>
              <a:spcAft>
                <a:spcPts val="0"/>
              </a:spcAft>
              <a:buClr>
                <a:schemeClr val="dk1"/>
              </a:buClr>
              <a:buSzPts val="1100"/>
              <a:buChar char="-"/>
              <a:defRPr sz="1100"/>
            </a:lvl4pPr>
            <a:lvl5pPr indent="-298450" lvl="4" marL="2286000" algn="l">
              <a:spcBef>
                <a:spcPts val="300"/>
              </a:spcBef>
              <a:spcAft>
                <a:spcPts val="0"/>
              </a:spcAft>
              <a:buClr>
                <a:schemeClr val="dk1"/>
              </a:buClr>
              <a:buSzPts val="1100"/>
              <a:buChar char="-"/>
              <a:defRPr sz="1100"/>
            </a:lvl5pPr>
            <a:lvl6pPr indent="-298450" lvl="5" marL="2743200" algn="l">
              <a:spcBef>
                <a:spcPts val="300"/>
              </a:spcBef>
              <a:spcAft>
                <a:spcPts val="0"/>
              </a:spcAft>
              <a:buClr>
                <a:schemeClr val="dk1"/>
              </a:buClr>
              <a:buSzPts val="1100"/>
              <a:buChar char="-"/>
              <a:defRPr sz="1100"/>
            </a:lvl6pPr>
            <a:lvl7pPr indent="-298450" lvl="6" marL="3200400" algn="l">
              <a:spcBef>
                <a:spcPts val="300"/>
              </a:spcBef>
              <a:spcAft>
                <a:spcPts val="0"/>
              </a:spcAft>
              <a:buClr>
                <a:schemeClr val="dk1"/>
              </a:buClr>
              <a:buSzPts val="1100"/>
              <a:buChar char="-"/>
              <a:defRPr sz="1100"/>
            </a:lvl7pPr>
            <a:lvl8pPr indent="-298450" lvl="7" marL="3657600" algn="l">
              <a:spcBef>
                <a:spcPts val="300"/>
              </a:spcBef>
              <a:spcAft>
                <a:spcPts val="0"/>
              </a:spcAft>
              <a:buClr>
                <a:schemeClr val="dk1"/>
              </a:buClr>
              <a:buSzPts val="1100"/>
              <a:buChar char="-"/>
              <a:defRPr sz="1100"/>
            </a:lvl8pPr>
            <a:lvl9pPr indent="-298450" lvl="8" marL="4114800" algn="l">
              <a:spcBef>
                <a:spcPts val="300"/>
              </a:spcBef>
              <a:spcAft>
                <a:spcPts val="0"/>
              </a:spcAft>
              <a:buClr>
                <a:schemeClr val="dk1"/>
              </a:buClr>
              <a:buSzPts val="1100"/>
              <a:buChar char="-"/>
              <a:defRPr sz="1100"/>
            </a:lvl9pPr>
          </a:lstStyle>
          <a:p/>
        </p:txBody>
      </p:sp>
      <p:sp>
        <p:nvSpPr>
          <p:cNvPr id="201" name="Google Shape;201;p19"/>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202" name="Google Shape;202;p19"/>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203" name="Google Shape;203;p19"/>
          <p:cNvSpPr/>
          <p:nvPr/>
        </p:nvSpPr>
        <p:spPr>
          <a:xfrm>
            <a:off x="0" y="4869263"/>
            <a:ext cx="9144000" cy="274200"/>
          </a:xfrm>
          <a:prstGeom prst="rect">
            <a:avLst/>
          </a:prstGeom>
          <a:solidFill>
            <a:schemeClr val="lt2"/>
          </a:solidFill>
          <a:ln>
            <a:noFill/>
          </a:ln>
          <a:effectLst>
            <a:outerShdw blurRad="57150" rotWithShape="0" algn="bl" dir="5400000" dist="19050">
              <a:srgbClr val="000000">
                <a:alpha val="47000"/>
              </a:srgbClr>
            </a:outerShdw>
          </a:effectLst>
        </p:spPr>
        <p:txBody>
          <a:bodyPr anchorCtr="0" anchor="ctr" bIns="80900" lIns="80900" spcFirstLastPara="1" rIns="80900" wrap="square" tIns="80900">
            <a:noAutofit/>
          </a:bodyPr>
          <a:lstStyle/>
          <a:p>
            <a:pPr indent="0" lvl="0" marL="0" rtl="0" algn="l">
              <a:spcBef>
                <a:spcPts val="0"/>
              </a:spcBef>
              <a:spcAft>
                <a:spcPts val="0"/>
              </a:spcAft>
              <a:buNone/>
            </a:pPr>
            <a:r>
              <a:t/>
            </a:r>
            <a:endParaRPr/>
          </a:p>
        </p:txBody>
      </p:sp>
      <p:sp>
        <p:nvSpPr>
          <p:cNvPr id="204" name="Google Shape;204;p19"/>
          <p:cNvSpPr txBox="1"/>
          <p:nvPr/>
        </p:nvSpPr>
        <p:spPr>
          <a:xfrm>
            <a:off x="2884715" y="4931938"/>
            <a:ext cx="2939100" cy="205500"/>
          </a:xfrm>
          <a:prstGeom prst="rect">
            <a:avLst/>
          </a:prstGeom>
          <a:noFill/>
          <a:ln>
            <a:noFill/>
          </a:ln>
        </p:spPr>
        <p:txBody>
          <a:bodyPr anchorCtr="0" anchor="ctr" bIns="35875" lIns="71750" spcFirstLastPara="1" rIns="71750" wrap="square" tIns="35875">
            <a:noAutofit/>
          </a:bodyPr>
          <a:lstStyle/>
          <a:p>
            <a:pPr indent="0" lvl="0" marL="0" rtl="0" algn="ctr">
              <a:spcBef>
                <a:spcPts val="0"/>
              </a:spcBef>
              <a:spcAft>
                <a:spcPts val="0"/>
              </a:spcAft>
              <a:buNone/>
            </a:pPr>
            <a:r>
              <a:t/>
            </a:r>
            <a:endParaRPr sz="900">
              <a:solidFill>
                <a:srgbClr val="888888"/>
              </a:solidFill>
            </a:endParaRPr>
          </a:p>
        </p:txBody>
      </p:sp>
      <p:sp>
        <p:nvSpPr>
          <p:cNvPr id="205" name="Google Shape;205;p19"/>
          <p:cNvSpPr txBox="1"/>
          <p:nvPr/>
        </p:nvSpPr>
        <p:spPr>
          <a:xfrm>
            <a:off x="6826405" y="4926976"/>
            <a:ext cx="2155200" cy="158700"/>
          </a:xfrm>
          <a:prstGeom prst="rect">
            <a:avLst/>
          </a:prstGeom>
          <a:noFill/>
          <a:ln>
            <a:noFill/>
          </a:ln>
        </p:spPr>
        <p:txBody>
          <a:bodyPr anchorCtr="0" anchor="ctr" bIns="35875" lIns="71750" spcFirstLastPara="1" rIns="71750" wrap="square" tIns="35875">
            <a:noAutofit/>
          </a:bodyPr>
          <a:lstStyle/>
          <a:p>
            <a:pPr indent="0" lvl="0" marL="0" rtl="0" algn="r">
              <a:spcBef>
                <a:spcPts val="0"/>
              </a:spcBef>
              <a:spcAft>
                <a:spcPts val="0"/>
              </a:spcAft>
              <a:buNone/>
            </a:pPr>
            <a:fld id="{00000000-1234-1234-1234-123412341234}" type="slidenum">
              <a:rPr lang="en-US" sz="900">
                <a:solidFill>
                  <a:srgbClr val="888888"/>
                </a:solidFill>
              </a:rPr>
              <a:t>‹#›</a:t>
            </a:fld>
            <a:endParaRPr sz="900">
              <a:solidFill>
                <a:srgbClr val="888888"/>
              </a:solidFill>
            </a:endParaRPr>
          </a:p>
        </p:txBody>
      </p:sp>
      <p:pic>
        <p:nvPicPr>
          <p:cNvPr id="206" name="Google Shape;206;p19"/>
          <p:cNvPicPr preferRelativeResize="0"/>
          <p:nvPr/>
        </p:nvPicPr>
        <p:blipFill>
          <a:blip r:embed="rId2">
            <a:alphaModFix/>
          </a:blip>
          <a:stretch>
            <a:fillRect/>
          </a:stretch>
        </p:blipFill>
        <p:spPr>
          <a:xfrm>
            <a:off x="213024" y="4922241"/>
            <a:ext cx="2467919" cy="158944"/>
          </a:xfrm>
          <a:prstGeom prst="rect">
            <a:avLst/>
          </a:prstGeom>
          <a:noFill/>
          <a:ln>
            <a:noFill/>
          </a:ln>
        </p:spPr>
      </p:pic>
    </p:spTree>
  </p:cSld>
  <p:clrMapOvr>
    <a:masterClrMapping/>
  </p:clrMapOvr>
  <p:extLst>
    <p:ext uri="{DCECCB84-F9BA-43D5-87BE-67443E8EF086}">
      <p15:sldGuideLst>
        <p15:guide id="1" pos="3659">
          <p15:clr>
            <a:srgbClr val="FBAE40"/>
          </p15:clr>
        </p15:guide>
        <p15:guide id="2" pos="3933">
          <p15:clr>
            <a:srgbClr val="FBAE40"/>
          </p15:clr>
        </p15:guide>
        <p15:guide id="3" orient="horz" pos="89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CMS - Backcover" showMasterSp="0" type="blank">
  <p:cSld name="BLANK">
    <p:spTree>
      <p:nvGrpSpPr>
        <p:cNvPr id="207" name="Shape 207"/>
        <p:cNvGrpSpPr/>
        <p:nvPr/>
      </p:nvGrpSpPr>
      <p:grpSpPr>
        <a:xfrm>
          <a:off x="0" y="0"/>
          <a:ext cx="0" cy="0"/>
          <a:chOff x="0" y="0"/>
          <a:chExt cx="0" cy="0"/>
        </a:xfrm>
      </p:grpSpPr>
      <p:pic>
        <p:nvPicPr>
          <p:cNvPr id="208" name="Google Shape;208;p20"/>
          <p:cNvPicPr preferRelativeResize="0"/>
          <p:nvPr/>
        </p:nvPicPr>
        <p:blipFill rotWithShape="1">
          <a:blip r:embed="rId2">
            <a:alphaModFix/>
          </a:blip>
          <a:srcRect b="0" l="0" r="0" t="0"/>
          <a:stretch/>
        </p:blipFill>
        <p:spPr>
          <a:xfrm>
            <a:off x="2965539" y="1535906"/>
            <a:ext cx="2530175" cy="207168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CMS - Cover II" showMasterSp="0">
  <p:cSld name="DCMS - Cover I_3">
    <p:spTree>
      <p:nvGrpSpPr>
        <p:cNvPr id="19" name="Shape 19"/>
        <p:cNvGrpSpPr/>
        <p:nvPr/>
      </p:nvGrpSpPr>
      <p:grpSpPr>
        <a:xfrm>
          <a:off x="0" y="0"/>
          <a:ext cx="0" cy="0"/>
          <a:chOff x="0" y="0"/>
          <a:chExt cx="0" cy="0"/>
        </a:xfrm>
      </p:grpSpPr>
      <p:pic>
        <p:nvPicPr>
          <p:cNvPr id="20" name="Google Shape;20;p3"/>
          <p:cNvPicPr preferRelativeResize="0"/>
          <p:nvPr/>
        </p:nvPicPr>
        <p:blipFill>
          <a:blip r:embed="rId2">
            <a:alphaModFix/>
          </a:blip>
          <a:stretch>
            <a:fillRect/>
          </a:stretch>
        </p:blipFill>
        <p:spPr>
          <a:xfrm>
            <a:off x="4572018" y="0"/>
            <a:ext cx="4571988" cy="5143500"/>
          </a:xfrm>
          <a:prstGeom prst="rect">
            <a:avLst/>
          </a:prstGeom>
          <a:noFill/>
          <a:ln>
            <a:noFill/>
          </a:ln>
        </p:spPr>
      </p:pic>
      <p:pic>
        <p:nvPicPr>
          <p:cNvPr id="21" name="Google Shape;21;p3"/>
          <p:cNvPicPr preferRelativeResize="0"/>
          <p:nvPr/>
        </p:nvPicPr>
        <p:blipFill rotWithShape="1">
          <a:blip r:embed="rId3">
            <a:alphaModFix/>
          </a:blip>
          <a:srcRect b="0" l="0" r="0" t="0"/>
          <a:stretch/>
        </p:blipFill>
        <p:spPr>
          <a:xfrm>
            <a:off x="414690" y="295275"/>
            <a:ext cx="1238624" cy="853969"/>
          </a:xfrm>
          <a:prstGeom prst="rect">
            <a:avLst/>
          </a:prstGeom>
          <a:noFill/>
          <a:ln>
            <a:noFill/>
          </a:ln>
        </p:spPr>
      </p:pic>
      <p:sp>
        <p:nvSpPr>
          <p:cNvPr id="22" name="Google Shape;22;p3"/>
          <p:cNvSpPr txBox="1"/>
          <p:nvPr>
            <p:ph idx="1" type="body"/>
          </p:nvPr>
        </p:nvSpPr>
        <p:spPr>
          <a:xfrm>
            <a:off x="411080" y="2552276"/>
            <a:ext cx="3960900" cy="487500"/>
          </a:xfrm>
          <a:prstGeom prst="rect">
            <a:avLst/>
          </a:prstGeom>
          <a:noFill/>
          <a:ln>
            <a:noFill/>
          </a:ln>
        </p:spPr>
        <p:txBody>
          <a:bodyPr anchorCtr="0" anchor="b" bIns="0" lIns="0" spcFirstLastPara="1" rIns="0" wrap="square" tIns="0">
            <a:noAutofit/>
          </a:bodyPr>
          <a:lstStyle>
            <a:lvl1pPr indent="-450850" lvl="0" marL="457200" rtl="0" algn="l">
              <a:lnSpc>
                <a:spcPct val="88000"/>
              </a:lnSpc>
              <a:spcBef>
                <a:spcPts val="0"/>
              </a:spcBef>
              <a:spcAft>
                <a:spcPts val="0"/>
              </a:spcAft>
              <a:buClr>
                <a:srgbClr val="00A39C"/>
              </a:buClr>
              <a:buSzPts val="3500"/>
              <a:buFont typeface="PT Sans Narrow"/>
              <a:buChar char="​"/>
              <a:defRPr b="1" sz="3500">
                <a:solidFill>
                  <a:srgbClr val="00A39C"/>
                </a:solidFill>
                <a:latin typeface="PT Sans Narrow"/>
                <a:ea typeface="PT Sans Narrow"/>
                <a:cs typeface="PT Sans Narrow"/>
                <a:sym typeface="PT Sans Narrow"/>
              </a:defRPr>
            </a:lvl1pPr>
            <a:lvl2pPr indent="-342900" lvl="1" marL="914400" rtl="0" algn="l">
              <a:lnSpc>
                <a:spcPct val="88000"/>
              </a:lnSpc>
              <a:spcBef>
                <a:spcPts val="0"/>
              </a:spcBef>
              <a:spcAft>
                <a:spcPts val="0"/>
              </a:spcAft>
              <a:buClr>
                <a:schemeClr val="dk2"/>
              </a:buClr>
              <a:buSzPts val="1800"/>
              <a:buFont typeface="Arial"/>
              <a:buChar char="​"/>
              <a:defRPr sz="1800">
                <a:solidFill>
                  <a:schemeClr val="dk2"/>
                </a:solidFill>
                <a:latin typeface="Arial"/>
                <a:ea typeface="Arial"/>
                <a:cs typeface="Arial"/>
                <a:sym typeface="Arial"/>
              </a:defRPr>
            </a:lvl2pPr>
            <a:lvl3pPr indent="-387350" lvl="2" marL="13716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3pPr>
            <a:lvl4pPr indent="-387350" lvl="3" marL="18288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4pPr>
            <a:lvl5pPr indent="-387350" lvl="4" marL="22860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5pPr>
            <a:lvl6pPr indent="-387350" lvl="5" marL="27432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6pPr>
            <a:lvl7pPr indent="-387350" lvl="6" marL="32004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7pPr>
            <a:lvl8pPr indent="-387350" lvl="7" marL="36576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8pPr>
            <a:lvl9pPr indent="-387350" lvl="8" marL="41148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9pPr>
          </a:lstStyle>
          <a:p/>
        </p:txBody>
      </p:sp>
      <p:sp>
        <p:nvSpPr>
          <p:cNvPr id="23" name="Google Shape;23;p3"/>
          <p:cNvSpPr txBox="1"/>
          <p:nvPr>
            <p:ph idx="2" type="body"/>
          </p:nvPr>
        </p:nvSpPr>
        <p:spPr>
          <a:xfrm>
            <a:off x="411080" y="4355162"/>
            <a:ext cx="3960900" cy="207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Clr>
                <a:schemeClr val="dk2"/>
              </a:buClr>
              <a:buSzPts val="1600"/>
              <a:buFont typeface="PT Sans Narrow"/>
              <a:buNone/>
              <a:defRPr sz="1600">
                <a:solidFill>
                  <a:schemeClr val="dk2"/>
                </a:solidFill>
                <a:latin typeface="PT Sans Narrow"/>
                <a:ea typeface="PT Sans Narrow"/>
                <a:cs typeface="PT Sans Narrow"/>
                <a:sym typeface="PT Sans Narrow"/>
              </a:defRPr>
            </a:lvl1pPr>
            <a:lvl2pPr indent="-228600" lvl="1" marL="9144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2pPr>
            <a:lvl3pPr indent="-228600" lvl="2" marL="13716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3pPr>
            <a:lvl4pPr indent="-228600" lvl="3" marL="18288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4pPr>
            <a:lvl5pPr indent="-228600" lvl="4" marL="22860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5pPr>
            <a:lvl6pPr indent="-228600" lvl="5" marL="27432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6pPr>
            <a:lvl7pPr indent="-228600" lvl="6" marL="32004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7pPr>
            <a:lvl8pPr indent="-228600" lvl="7" marL="36576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8pPr>
            <a:lvl9pPr indent="-228600" lvl="8" marL="41148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9pPr>
          </a:lstStyle>
          <a:p/>
        </p:txBody>
      </p:sp>
      <p:sp>
        <p:nvSpPr>
          <p:cNvPr id="24" name="Google Shape;24;p3"/>
          <p:cNvSpPr/>
          <p:nvPr/>
        </p:nvSpPr>
        <p:spPr>
          <a:xfrm>
            <a:off x="4371928" y="0"/>
            <a:ext cx="5247900" cy="5143500"/>
          </a:xfrm>
          <a:prstGeom prst="rect">
            <a:avLst/>
          </a:prstGeom>
          <a:solidFill>
            <a:srgbClr val="FFFFFF">
              <a:alpha val="6700"/>
            </a:srgbClr>
          </a:solidFill>
          <a:ln>
            <a:noFill/>
          </a:ln>
        </p:spPr>
        <p:txBody>
          <a:bodyPr anchorCtr="0" anchor="ctr" bIns="80900" lIns="80900" spcFirstLastPara="1" rIns="80900" wrap="square" tIns="80900">
            <a:noAutofit/>
          </a:bodyPr>
          <a:lstStyle/>
          <a:p>
            <a:pPr indent="0" lvl="0" marL="0" marR="0" rtl="0" algn="l">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9" name="Shape 209"/>
        <p:cNvGrpSpPr/>
        <p:nvPr/>
      </p:nvGrpSpPr>
      <p:grpSpPr>
        <a:xfrm>
          <a:off x="0" y="0"/>
          <a:ext cx="0" cy="0"/>
          <a:chOff x="0" y="0"/>
          <a:chExt cx="0" cy="0"/>
        </a:xfrm>
      </p:grpSpPr>
      <p:sp>
        <p:nvSpPr>
          <p:cNvPr id="210" name="Google Shape;210;p21"/>
          <p:cNvSpPr txBox="1"/>
          <p:nvPr>
            <p:ph type="title"/>
          </p:nvPr>
        </p:nvSpPr>
        <p:spPr>
          <a:xfrm>
            <a:off x="435425" y="331156"/>
            <a:ext cx="8273100" cy="253500"/>
          </a:xfrm>
          <a:prstGeom prst="rect">
            <a:avLst/>
          </a:prstGeom>
          <a:noFill/>
          <a:ln>
            <a:noFill/>
          </a:ln>
        </p:spPr>
        <p:txBody>
          <a:bodyPr anchorCtr="0" anchor="b" bIns="0" lIns="0" spcFirstLastPara="1" rIns="0" wrap="square" tIns="0">
            <a:noAutofit/>
          </a:bodyPr>
          <a:lstStyle>
            <a:lvl1pPr lvl="0" algn="l">
              <a:lnSpc>
                <a:spcPct val="88000"/>
              </a:lnSpc>
              <a:spcBef>
                <a:spcPts val="0"/>
              </a:spcBef>
              <a:spcAft>
                <a:spcPts val="0"/>
              </a:spcAft>
              <a:buClr>
                <a:schemeClr val="dk1"/>
              </a:buClr>
              <a:buSzPts val="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1" name="Google Shape;211;p21"/>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212" name="Google Shape;212;p21"/>
          <p:cNvSpPr/>
          <p:nvPr/>
        </p:nvSpPr>
        <p:spPr>
          <a:xfrm>
            <a:off x="0" y="4869263"/>
            <a:ext cx="9144000" cy="274200"/>
          </a:xfrm>
          <a:prstGeom prst="rect">
            <a:avLst/>
          </a:prstGeom>
          <a:solidFill>
            <a:schemeClr val="lt2"/>
          </a:solidFill>
          <a:ln>
            <a:noFill/>
          </a:ln>
          <a:effectLst>
            <a:outerShdw blurRad="57150" rotWithShape="0" algn="bl" dir="5400000" dist="19050">
              <a:srgbClr val="000000">
                <a:alpha val="47000"/>
              </a:srgbClr>
            </a:outerShdw>
          </a:effectLst>
        </p:spPr>
        <p:txBody>
          <a:bodyPr anchorCtr="0" anchor="ctr" bIns="80900" lIns="80900" spcFirstLastPara="1" rIns="80900" wrap="square" tIns="80900">
            <a:noAutofit/>
          </a:bodyPr>
          <a:lstStyle/>
          <a:p>
            <a:pPr indent="0" lvl="0" marL="0" rtl="0" algn="l">
              <a:spcBef>
                <a:spcPts val="0"/>
              </a:spcBef>
              <a:spcAft>
                <a:spcPts val="0"/>
              </a:spcAft>
              <a:buNone/>
            </a:pPr>
            <a:r>
              <a:t/>
            </a:r>
            <a:endParaRPr/>
          </a:p>
        </p:txBody>
      </p:sp>
      <p:sp>
        <p:nvSpPr>
          <p:cNvPr id="213" name="Google Shape;213;p21"/>
          <p:cNvSpPr txBox="1"/>
          <p:nvPr/>
        </p:nvSpPr>
        <p:spPr>
          <a:xfrm>
            <a:off x="2884715" y="4931938"/>
            <a:ext cx="2939100" cy="205500"/>
          </a:xfrm>
          <a:prstGeom prst="rect">
            <a:avLst/>
          </a:prstGeom>
          <a:noFill/>
          <a:ln>
            <a:noFill/>
          </a:ln>
        </p:spPr>
        <p:txBody>
          <a:bodyPr anchorCtr="0" anchor="ctr" bIns="35875" lIns="71750" spcFirstLastPara="1" rIns="71750" wrap="square" tIns="35875">
            <a:noAutofit/>
          </a:bodyPr>
          <a:lstStyle/>
          <a:p>
            <a:pPr indent="0" lvl="0" marL="0" rtl="0" algn="ctr">
              <a:spcBef>
                <a:spcPts val="0"/>
              </a:spcBef>
              <a:spcAft>
                <a:spcPts val="0"/>
              </a:spcAft>
              <a:buNone/>
            </a:pPr>
            <a:r>
              <a:t/>
            </a:r>
            <a:endParaRPr sz="900">
              <a:solidFill>
                <a:srgbClr val="888888"/>
              </a:solidFill>
            </a:endParaRPr>
          </a:p>
        </p:txBody>
      </p:sp>
      <p:sp>
        <p:nvSpPr>
          <p:cNvPr id="214" name="Google Shape;214;p21"/>
          <p:cNvSpPr txBox="1"/>
          <p:nvPr/>
        </p:nvSpPr>
        <p:spPr>
          <a:xfrm>
            <a:off x="6826405" y="4926976"/>
            <a:ext cx="2155200" cy="158700"/>
          </a:xfrm>
          <a:prstGeom prst="rect">
            <a:avLst/>
          </a:prstGeom>
          <a:noFill/>
          <a:ln>
            <a:noFill/>
          </a:ln>
        </p:spPr>
        <p:txBody>
          <a:bodyPr anchorCtr="0" anchor="ctr" bIns="35875" lIns="71750" spcFirstLastPara="1" rIns="71750" wrap="square" tIns="35875">
            <a:noAutofit/>
          </a:bodyPr>
          <a:lstStyle/>
          <a:p>
            <a:pPr indent="0" lvl="0" marL="0" rtl="0" algn="r">
              <a:spcBef>
                <a:spcPts val="0"/>
              </a:spcBef>
              <a:spcAft>
                <a:spcPts val="0"/>
              </a:spcAft>
              <a:buNone/>
            </a:pPr>
            <a:fld id="{00000000-1234-1234-1234-123412341234}" type="slidenum">
              <a:rPr lang="en-US" sz="900">
                <a:solidFill>
                  <a:srgbClr val="888888"/>
                </a:solidFill>
              </a:rPr>
              <a:t>‹#›</a:t>
            </a:fld>
            <a:endParaRPr sz="900">
              <a:solidFill>
                <a:srgbClr val="888888"/>
              </a:solidFill>
            </a:endParaRPr>
          </a:p>
        </p:txBody>
      </p:sp>
      <p:pic>
        <p:nvPicPr>
          <p:cNvPr id="215" name="Google Shape;215;p21"/>
          <p:cNvPicPr preferRelativeResize="0"/>
          <p:nvPr/>
        </p:nvPicPr>
        <p:blipFill>
          <a:blip r:embed="rId2">
            <a:alphaModFix/>
          </a:blip>
          <a:stretch>
            <a:fillRect/>
          </a:stretch>
        </p:blipFill>
        <p:spPr>
          <a:xfrm>
            <a:off x="213024" y="4922241"/>
            <a:ext cx="2467919" cy="15894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p:cSld name="Heading">
    <p:spTree>
      <p:nvGrpSpPr>
        <p:cNvPr id="216" name="Shape 216"/>
        <p:cNvGrpSpPr/>
        <p:nvPr/>
      </p:nvGrpSpPr>
      <p:grpSpPr>
        <a:xfrm>
          <a:off x="0" y="0"/>
          <a:ext cx="0" cy="0"/>
          <a:chOff x="0" y="0"/>
          <a:chExt cx="0" cy="0"/>
        </a:xfrm>
      </p:grpSpPr>
      <p:sp>
        <p:nvSpPr>
          <p:cNvPr id="217" name="Google Shape;217;p22"/>
          <p:cNvSpPr txBox="1"/>
          <p:nvPr>
            <p:ph type="title"/>
          </p:nvPr>
        </p:nvSpPr>
        <p:spPr>
          <a:xfrm>
            <a:off x="435425" y="331156"/>
            <a:ext cx="8273100" cy="253500"/>
          </a:xfrm>
          <a:prstGeom prst="rect">
            <a:avLst/>
          </a:prstGeom>
          <a:noFill/>
          <a:ln>
            <a:noFill/>
          </a:ln>
        </p:spPr>
        <p:txBody>
          <a:bodyPr anchorCtr="0" anchor="b" bIns="0" lIns="0" spcFirstLastPara="1" rIns="0" wrap="square" tIns="0">
            <a:noAutofit/>
          </a:bodyPr>
          <a:lstStyle>
            <a:lvl1pPr lvl="0" algn="l">
              <a:lnSpc>
                <a:spcPct val="88000"/>
              </a:lnSpc>
              <a:spcBef>
                <a:spcPts val="0"/>
              </a:spcBef>
              <a:spcAft>
                <a:spcPts val="0"/>
              </a:spcAft>
              <a:buClr>
                <a:schemeClr val="dk1"/>
              </a:buClr>
              <a:buSzPts val="18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8" name="Google Shape;218;p22"/>
          <p:cNvSpPr txBox="1"/>
          <p:nvPr>
            <p:ph idx="1" type="body"/>
          </p:nvPr>
        </p:nvSpPr>
        <p:spPr>
          <a:xfrm>
            <a:off x="435429" y="1049274"/>
            <a:ext cx="8273100" cy="274200"/>
          </a:xfrm>
          <a:prstGeom prst="rect">
            <a:avLst/>
          </a:prstGeom>
          <a:noFill/>
          <a:ln>
            <a:noFill/>
          </a:ln>
        </p:spPr>
        <p:txBody>
          <a:bodyPr anchorCtr="0" anchor="t" bIns="0" lIns="0" spcFirstLastPara="1" rIns="0" wrap="square" tIns="0">
            <a:noAutofit/>
          </a:bodyPr>
          <a:lstStyle>
            <a:lvl1pPr indent="-298450" lvl="0" marL="457200" algn="l">
              <a:spcBef>
                <a:spcPts val="0"/>
              </a:spcBef>
              <a:spcAft>
                <a:spcPts val="0"/>
              </a:spcAft>
              <a:buClr>
                <a:schemeClr val="dk2"/>
              </a:buClr>
              <a:buSzPts val="1100"/>
              <a:buFont typeface="Arial"/>
              <a:buChar char="​"/>
              <a:defRPr b="1" sz="1100">
                <a:solidFill>
                  <a:schemeClr val="dk2"/>
                </a:solidFill>
                <a:latin typeface="Arial"/>
                <a:ea typeface="Arial"/>
                <a:cs typeface="Arial"/>
                <a:sym typeface="Arial"/>
              </a:defRPr>
            </a:lvl1pPr>
            <a:lvl2pPr indent="-298450" lvl="1" marL="914400" algn="l">
              <a:spcBef>
                <a:spcPts val="0"/>
              </a:spcBef>
              <a:spcAft>
                <a:spcPts val="0"/>
              </a:spcAft>
              <a:buClr>
                <a:schemeClr val="dk2"/>
              </a:buClr>
              <a:buSzPts val="1100"/>
              <a:buFont typeface="Arial"/>
              <a:buChar char="​"/>
              <a:defRPr sz="1100">
                <a:solidFill>
                  <a:schemeClr val="dk2"/>
                </a:solidFill>
                <a:latin typeface="Arial"/>
                <a:ea typeface="Arial"/>
                <a:cs typeface="Arial"/>
                <a:sym typeface="Arial"/>
              </a:defRPr>
            </a:lvl2pPr>
            <a:lvl3pPr indent="-298450" lvl="2" marL="1371600" algn="l">
              <a:spcBef>
                <a:spcPts val="0"/>
              </a:spcBef>
              <a:spcAft>
                <a:spcPts val="0"/>
              </a:spcAft>
              <a:buClr>
                <a:schemeClr val="dk1"/>
              </a:buClr>
              <a:buSzPts val="1100"/>
              <a:buFont typeface="Arial"/>
              <a:buChar char="​"/>
              <a:defRPr sz="1100">
                <a:latin typeface="Arial"/>
                <a:ea typeface="Arial"/>
                <a:cs typeface="Arial"/>
                <a:sym typeface="Arial"/>
              </a:defRPr>
            </a:lvl3pPr>
            <a:lvl4pPr indent="-298450" lvl="3" marL="1828800" algn="l">
              <a:spcBef>
                <a:spcPts val="0"/>
              </a:spcBef>
              <a:spcAft>
                <a:spcPts val="0"/>
              </a:spcAft>
              <a:buClr>
                <a:schemeClr val="dk1"/>
              </a:buClr>
              <a:buSzPts val="1100"/>
              <a:buFont typeface="Arial"/>
              <a:buChar char="​"/>
              <a:defRPr sz="1100">
                <a:latin typeface="Arial"/>
                <a:ea typeface="Arial"/>
                <a:cs typeface="Arial"/>
                <a:sym typeface="Arial"/>
              </a:defRPr>
            </a:lvl4pPr>
            <a:lvl5pPr indent="-298450" lvl="4" marL="2286000" algn="l">
              <a:spcBef>
                <a:spcPts val="0"/>
              </a:spcBef>
              <a:spcAft>
                <a:spcPts val="0"/>
              </a:spcAft>
              <a:buClr>
                <a:schemeClr val="dk1"/>
              </a:buClr>
              <a:buSzPts val="1100"/>
              <a:buFont typeface="Arial"/>
              <a:buChar char="​"/>
              <a:defRPr sz="1100">
                <a:latin typeface="Arial"/>
                <a:ea typeface="Arial"/>
                <a:cs typeface="Arial"/>
                <a:sym typeface="Arial"/>
              </a:defRPr>
            </a:lvl5pPr>
            <a:lvl6pPr indent="-298450" lvl="5" marL="2743200" algn="l">
              <a:spcBef>
                <a:spcPts val="0"/>
              </a:spcBef>
              <a:spcAft>
                <a:spcPts val="0"/>
              </a:spcAft>
              <a:buClr>
                <a:schemeClr val="dk1"/>
              </a:buClr>
              <a:buSzPts val="1100"/>
              <a:buFont typeface="Arial"/>
              <a:buChar char="​"/>
              <a:defRPr sz="1100">
                <a:latin typeface="Arial"/>
                <a:ea typeface="Arial"/>
                <a:cs typeface="Arial"/>
                <a:sym typeface="Arial"/>
              </a:defRPr>
            </a:lvl6pPr>
            <a:lvl7pPr indent="-298450" lvl="6" marL="3200400" algn="l">
              <a:spcBef>
                <a:spcPts val="0"/>
              </a:spcBef>
              <a:spcAft>
                <a:spcPts val="0"/>
              </a:spcAft>
              <a:buClr>
                <a:schemeClr val="dk1"/>
              </a:buClr>
              <a:buSzPts val="1100"/>
              <a:buFont typeface="Arial"/>
              <a:buChar char="​"/>
              <a:defRPr sz="1100">
                <a:latin typeface="Arial"/>
                <a:ea typeface="Arial"/>
                <a:cs typeface="Arial"/>
                <a:sym typeface="Arial"/>
              </a:defRPr>
            </a:lvl7pPr>
            <a:lvl8pPr indent="-298450" lvl="7" marL="3657600" algn="l">
              <a:spcBef>
                <a:spcPts val="0"/>
              </a:spcBef>
              <a:spcAft>
                <a:spcPts val="0"/>
              </a:spcAft>
              <a:buClr>
                <a:schemeClr val="dk1"/>
              </a:buClr>
              <a:buSzPts val="1100"/>
              <a:buFont typeface="Arial"/>
              <a:buChar char="​"/>
              <a:defRPr sz="1100">
                <a:latin typeface="Arial"/>
                <a:ea typeface="Arial"/>
                <a:cs typeface="Arial"/>
                <a:sym typeface="Arial"/>
              </a:defRPr>
            </a:lvl8pPr>
            <a:lvl9pPr indent="-298450" lvl="8" marL="4114800" algn="l">
              <a:spcBef>
                <a:spcPts val="0"/>
              </a:spcBef>
              <a:spcAft>
                <a:spcPts val="0"/>
              </a:spcAft>
              <a:buClr>
                <a:schemeClr val="dk1"/>
              </a:buClr>
              <a:buSzPts val="1100"/>
              <a:buFont typeface="Arial"/>
              <a:buChar char="​"/>
              <a:defRPr sz="1100">
                <a:latin typeface="Arial"/>
                <a:ea typeface="Arial"/>
                <a:cs typeface="Arial"/>
                <a:sym typeface="Arial"/>
              </a:defRPr>
            </a:lvl9pPr>
          </a:lstStyle>
          <a:p/>
        </p:txBody>
      </p:sp>
      <p:sp>
        <p:nvSpPr>
          <p:cNvPr id="219" name="Google Shape;219;p22"/>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220" name="Google Shape;220;p22"/>
          <p:cNvSpPr/>
          <p:nvPr/>
        </p:nvSpPr>
        <p:spPr>
          <a:xfrm>
            <a:off x="0" y="4869263"/>
            <a:ext cx="9144000" cy="274200"/>
          </a:xfrm>
          <a:prstGeom prst="rect">
            <a:avLst/>
          </a:prstGeom>
          <a:solidFill>
            <a:schemeClr val="lt2"/>
          </a:solidFill>
          <a:ln>
            <a:noFill/>
          </a:ln>
          <a:effectLst>
            <a:outerShdw blurRad="57150" rotWithShape="0" algn="bl" dir="5400000" dist="19050">
              <a:srgbClr val="000000">
                <a:alpha val="47000"/>
              </a:srgbClr>
            </a:outerShdw>
          </a:effectLst>
        </p:spPr>
        <p:txBody>
          <a:bodyPr anchorCtr="0" anchor="ctr" bIns="80900" lIns="80900" spcFirstLastPara="1" rIns="80900" wrap="square" tIns="80900">
            <a:noAutofit/>
          </a:bodyPr>
          <a:lstStyle/>
          <a:p>
            <a:pPr indent="0" lvl="0" marL="0" rtl="0" algn="l">
              <a:spcBef>
                <a:spcPts val="0"/>
              </a:spcBef>
              <a:spcAft>
                <a:spcPts val="0"/>
              </a:spcAft>
              <a:buNone/>
            </a:pPr>
            <a:r>
              <a:t/>
            </a:r>
            <a:endParaRPr/>
          </a:p>
        </p:txBody>
      </p:sp>
      <p:sp>
        <p:nvSpPr>
          <p:cNvPr id="221" name="Google Shape;221;p22"/>
          <p:cNvSpPr txBox="1"/>
          <p:nvPr/>
        </p:nvSpPr>
        <p:spPr>
          <a:xfrm>
            <a:off x="2884715" y="4931938"/>
            <a:ext cx="2939100" cy="205500"/>
          </a:xfrm>
          <a:prstGeom prst="rect">
            <a:avLst/>
          </a:prstGeom>
          <a:noFill/>
          <a:ln>
            <a:noFill/>
          </a:ln>
        </p:spPr>
        <p:txBody>
          <a:bodyPr anchorCtr="0" anchor="ctr" bIns="35875" lIns="71750" spcFirstLastPara="1" rIns="71750" wrap="square" tIns="35875">
            <a:noAutofit/>
          </a:bodyPr>
          <a:lstStyle/>
          <a:p>
            <a:pPr indent="0" lvl="0" marL="0" rtl="0" algn="ctr">
              <a:spcBef>
                <a:spcPts val="0"/>
              </a:spcBef>
              <a:spcAft>
                <a:spcPts val="0"/>
              </a:spcAft>
              <a:buNone/>
            </a:pPr>
            <a:r>
              <a:t/>
            </a:r>
            <a:endParaRPr sz="900">
              <a:solidFill>
                <a:srgbClr val="888888"/>
              </a:solidFill>
            </a:endParaRPr>
          </a:p>
        </p:txBody>
      </p:sp>
      <p:sp>
        <p:nvSpPr>
          <p:cNvPr id="222" name="Google Shape;222;p22"/>
          <p:cNvSpPr txBox="1"/>
          <p:nvPr/>
        </p:nvSpPr>
        <p:spPr>
          <a:xfrm>
            <a:off x="6826405" y="4926976"/>
            <a:ext cx="2155200" cy="158700"/>
          </a:xfrm>
          <a:prstGeom prst="rect">
            <a:avLst/>
          </a:prstGeom>
          <a:noFill/>
          <a:ln>
            <a:noFill/>
          </a:ln>
        </p:spPr>
        <p:txBody>
          <a:bodyPr anchorCtr="0" anchor="ctr" bIns="35875" lIns="71750" spcFirstLastPara="1" rIns="71750" wrap="square" tIns="35875">
            <a:noAutofit/>
          </a:bodyPr>
          <a:lstStyle/>
          <a:p>
            <a:pPr indent="0" lvl="0" marL="0" rtl="0" algn="r">
              <a:spcBef>
                <a:spcPts val="0"/>
              </a:spcBef>
              <a:spcAft>
                <a:spcPts val="0"/>
              </a:spcAft>
              <a:buNone/>
            </a:pPr>
            <a:fld id="{00000000-1234-1234-1234-123412341234}" type="slidenum">
              <a:rPr lang="en-US" sz="900">
                <a:solidFill>
                  <a:srgbClr val="888888"/>
                </a:solidFill>
              </a:rPr>
              <a:t>‹#›</a:t>
            </a:fld>
            <a:endParaRPr sz="900">
              <a:solidFill>
                <a:srgbClr val="888888"/>
              </a:solidFill>
            </a:endParaRPr>
          </a:p>
        </p:txBody>
      </p:sp>
      <p:pic>
        <p:nvPicPr>
          <p:cNvPr id="223" name="Google Shape;223;p22"/>
          <p:cNvPicPr preferRelativeResize="0"/>
          <p:nvPr/>
        </p:nvPicPr>
        <p:blipFill>
          <a:blip r:embed="rId2">
            <a:alphaModFix/>
          </a:blip>
          <a:stretch>
            <a:fillRect/>
          </a:stretch>
        </p:blipFill>
        <p:spPr>
          <a:xfrm>
            <a:off x="213024" y="4922241"/>
            <a:ext cx="2467919" cy="158944"/>
          </a:xfrm>
          <a:prstGeom prst="rect">
            <a:avLst/>
          </a:prstGeom>
          <a:noFill/>
          <a:ln>
            <a:noFill/>
          </a:ln>
        </p:spPr>
      </p:pic>
    </p:spTree>
  </p:cSld>
  <p:clrMapOvr>
    <a:masterClrMapping/>
  </p:clrMapOvr>
  <p:extLst>
    <p:ext uri="{DCECCB84-F9BA-43D5-87BE-67443E8EF086}">
      <p15:sldGuideLst>
        <p15:guide id="1" orient="horz" pos="89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headings">
  <p:cSld name="2 headings">
    <p:spTree>
      <p:nvGrpSpPr>
        <p:cNvPr id="224" name="Shape 224"/>
        <p:cNvGrpSpPr/>
        <p:nvPr/>
      </p:nvGrpSpPr>
      <p:grpSpPr>
        <a:xfrm>
          <a:off x="0" y="0"/>
          <a:ext cx="0" cy="0"/>
          <a:chOff x="0" y="0"/>
          <a:chExt cx="0" cy="0"/>
        </a:xfrm>
      </p:grpSpPr>
      <p:sp>
        <p:nvSpPr>
          <p:cNvPr id="225" name="Google Shape;225;p23"/>
          <p:cNvSpPr txBox="1"/>
          <p:nvPr>
            <p:ph type="title"/>
          </p:nvPr>
        </p:nvSpPr>
        <p:spPr>
          <a:xfrm>
            <a:off x="435425" y="331156"/>
            <a:ext cx="8273100" cy="253500"/>
          </a:xfrm>
          <a:prstGeom prst="rect">
            <a:avLst/>
          </a:prstGeom>
          <a:noFill/>
          <a:ln>
            <a:noFill/>
          </a:ln>
        </p:spPr>
        <p:txBody>
          <a:bodyPr anchorCtr="0" anchor="b" bIns="0" lIns="0" spcFirstLastPara="1" rIns="0" wrap="square" tIns="0">
            <a:noAutofit/>
          </a:bodyPr>
          <a:lstStyle>
            <a:lvl1pPr lvl="0" algn="l">
              <a:lnSpc>
                <a:spcPct val="88000"/>
              </a:lnSpc>
              <a:spcBef>
                <a:spcPts val="0"/>
              </a:spcBef>
              <a:spcAft>
                <a:spcPts val="0"/>
              </a:spcAft>
              <a:buClr>
                <a:schemeClr val="dk1"/>
              </a:buClr>
              <a:buSzPts val="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6" name="Google Shape;226;p23"/>
          <p:cNvSpPr txBox="1"/>
          <p:nvPr>
            <p:ph idx="1" type="body"/>
          </p:nvPr>
        </p:nvSpPr>
        <p:spPr>
          <a:xfrm>
            <a:off x="435429" y="1049274"/>
            <a:ext cx="3918900" cy="274200"/>
          </a:xfrm>
          <a:prstGeom prst="rect">
            <a:avLst/>
          </a:prstGeom>
          <a:noFill/>
          <a:ln>
            <a:noFill/>
          </a:ln>
        </p:spPr>
        <p:txBody>
          <a:bodyPr anchorCtr="0" anchor="t" bIns="0" lIns="0" spcFirstLastPara="1" rIns="0" wrap="square" tIns="0">
            <a:noAutofit/>
          </a:bodyPr>
          <a:lstStyle>
            <a:lvl1pPr indent="-298450" lvl="0" marL="457200" algn="l">
              <a:spcBef>
                <a:spcPts val="0"/>
              </a:spcBef>
              <a:spcAft>
                <a:spcPts val="0"/>
              </a:spcAft>
              <a:buClr>
                <a:schemeClr val="dk2"/>
              </a:buClr>
              <a:buSzPts val="1100"/>
              <a:buFont typeface="Arial"/>
              <a:buChar char="​"/>
              <a:defRPr b="1" sz="1100">
                <a:solidFill>
                  <a:schemeClr val="dk2"/>
                </a:solidFill>
                <a:latin typeface="Arial"/>
                <a:ea typeface="Arial"/>
                <a:cs typeface="Arial"/>
                <a:sym typeface="Arial"/>
              </a:defRPr>
            </a:lvl1pPr>
            <a:lvl2pPr indent="-298450" lvl="1" marL="914400" algn="l">
              <a:spcBef>
                <a:spcPts val="0"/>
              </a:spcBef>
              <a:spcAft>
                <a:spcPts val="0"/>
              </a:spcAft>
              <a:buClr>
                <a:schemeClr val="dk2"/>
              </a:buClr>
              <a:buSzPts val="1100"/>
              <a:buFont typeface="Arial"/>
              <a:buChar char="​"/>
              <a:defRPr sz="1100">
                <a:solidFill>
                  <a:schemeClr val="dk2"/>
                </a:solidFill>
                <a:latin typeface="Arial"/>
                <a:ea typeface="Arial"/>
                <a:cs typeface="Arial"/>
                <a:sym typeface="Arial"/>
              </a:defRPr>
            </a:lvl2pPr>
            <a:lvl3pPr indent="-298450" lvl="2" marL="1371600" algn="l">
              <a:spcBef>
                <a:spcPts val="0"/>
              </a:spcBef>
              <a:spcAft>
                <a:spcPts val="0"/>
              </a:spcAft>
              <a:buClr>
                <a:schemeClr val="dk1"/>
              </a:buClr>
              <a:buSzPts val="1100"/>
              <a:buFont typeface="Arial"/>
              <a:buChar char="​"/>
              <a:defRPr sz="1100">
                <a:latin typeface="Arial"/>
                <a:ea typeface="Arial"/>
                <a:cs typeface="Arial"/>
                <a:sym typeface="Arial"/>
              </a:defRPr>
            </a:lvl3pPr>
            <a:lvl4pPr indent="-298450" lvl="3" marL="1828800" algn="l">
              <a:spcBef>
                <a:spcPts val="0"/>
              </a:spcBef>
              <a:spcAft>
                <a:spcPts val="0"/>
              </a:spcAft>
              <a:buClr>
                <a:schemeClr val="dk1"/>
              </a:buClr>
              <a:buSzPts val="1100"/>
              <a:buFont typeface="Arial"/>
              <a:buChar char="​"/>
              <a:defRPr sz="1100">
                <a:latin typeface="Arial"/>
                <a:ea typeface="Arial"/>
                <a:cs typeface="Arial"/>
                <a:sym typeface="Arial"/>
              </a:defRPr>
            </a:lvl4pPr>
            <a:lvl5pPr indent="-298450" lvl="4" marL="2286000" algn="l">
              <a:spcBef>
                <a:spcPts val="0"/>
              </a:spcBef>
              <a:spcAft>
                <a:spcPts val="0"/>
              </a:spcAft>
              <a:buClr>
                <a:schemeClr val="dk1"/>
              </a:buClr>
              <a:buSzPts val="1100"/>
              <a:buFont typeface="Arial"/>
              <a:buChar char="​"/>
              <a:defRPr sz="1100">
                <a:latin typeface="Arial"/>
                <a:ea typeface="Arial"/>
                <a:cs typeface="Arial"/>
                <a:sym typeface="Arial"/>
              </a:defRPr>
            </a:lvl5pPr>
            <a:lvl6pPr indent="-298450" lvl="5" marL="2743200" algn="l">
              <a:spcBef>
                <a:spcPts val="0"/>
              </a:spcBef>
              <a:spcAft>
                <a:spcPts val="0"/>
              </a:spcAft>
              <a:buClr>
                <a:schemeClr val="dk1"/>
              </a:buClr>
              <a:buSzPts val="1100"/>
              <a:buFont typeface="Arial"/>
              <a:buChar char="​"/>
              <a:defRPr sz="1100">
                <a:latin typeface="Arial"/>
                <a:ea typeface="Arial"/>
                <a:cs typeface="Arial"/>
                <a:sym typeface="Arial"/>
              </a:defRPr>
            </a:lvl6pPr>
            <a:lvl7pPr indent="-298450" lvl="6" marL="3200400" algn="l">
              <a:spcBef>
                <a:spcPts val="0"/>
              </a:spcBef>
              <a:spcAft>
                <a:spcPts val="0"/>
              </a:spcAft>
              <a:buClr>
                <a:schemeClr val="dk1"/>
              </a:buClr>
              <a:buSzPts val="1100"/>
              <a:buFont typeface="Arial"/>
              <a:buChar char="​"/>
              <a:defRPr sz="1100">
                <a:latin typeface="Arial"/>
                <a:ea typeface="Arial"/>
                <a:cs typeface="Arial"/>
                <a:sym typeface="Arial"/>
              </a:defRPr>
            </a:lvl7pPr>
            <a:lvl8pPr indent="-298450" lvl="7" marL="3657600" algn="l">
              <a:spcBef>
                <a:spcPts val="0"/>
              </a:spcBef>
              <a:spcAft>
                <a:spcPts val="0"/>
              </a:spcAft>
              <a:buClr>
                <a:schemeClr val="dk1"/>
              </a:buClr>
              <a:buSzPts val="1100"/>
              <a:buFont typeface="Arial"/>
              <a:buChar char="​"/>
              <a:defRPr sz="1100">
                <a:latin typeface="Arial"/>
                <a:ea typeface="Arial"/>
                <a:cs typeface="Arial"/>
                <a:sym typeface="Arial"/>
              </a:defRPr>
            </a:lvl8pPr>
            <a:lvl9pPr indent="-298450" lvl="8" marL="4114800" algn="l">
              <a:spcBef>
                <a:spcPts val="0"/>
              </a:spcBef>
              <a:spcAft>
                <a:spcPts val="0"/>
              </a:spcAft>
              <a:buClr>
                <a:schemeClr val="dk1"/>
              </a:buClr>
              <a:buSzPts val="1100"/>
              <a:buFont typeface="Arial"/>
              <a:buChar char="​"/>
              <a:defRPr sz="1100">
                <a:latin typeface="Arial"/>
                <a:ea typeface="Arial"/>
                <a:cs typeface="Arial"/>
                <a:sym typeface="Arial"/>
              </a:defRPr>
            </a:lvl9pPr>
          </a:lstStyle>
          <a:p/>
        </p:txBody>
      </p:sp>
      <p:sp>
        <p:nvSpPr>
          <p:cNvPr id="227" name="Google Shape;227;p23"/>
          <p:cNvSpPr txBox="1"/>
          <p:nvPr>
            <p:ph idx="2" type="body"/>
          </p:nvPr>
        </p:nvSpPr>
        <p:spPr>
          <a:xfrm>
            <a:off x="4789714" y="1049274"/>
            <a:ext cx="3918900" cy="274200"/>
          </a:xfrm>
          <a:prstGeom prst="rect">
            <a:avLst/>
          </a:prstGeom>
          <a:noFill/>
          <a:ln>
            <a:noFill/>
          </a:ln>
        </p:spPr>
        <p:txBody>
          <a:bodyPr anchorCtr="0" anchor="t" bIns="0" lIns="0" spcFirstLastPara="1" rIns="0" wrap="square" tIns="0">
            <a:noAutofit/>
          </a:bodyPr>
          <a:lstStyle>
            <a:lvl1pPr indent="-298450" lvl="0" marL="457200" algn="l">
              <a:spcBef>
                <a:spcPts val="0"/>
              </a:spcBef>
              <a:spcAft>
                <a:spcPts val="0"/>
              </a:spcAft>
              <a:buClr>
                <a:schemeClr val="dk2"/>
              </a:buClr>
              <a:buSzPts val="1100"/>
              <a:buFont typeface="Arial"/>
              <a:buChar char="​"/>
              <a:defRPr b="1" sz="1100">
                <a:solidFill>
                  <a:schemeClr val="dk2"/>
                </a:solidFill>
                <a:latin typeface="Arial"/>
                <a:ea typeface="Arial"/>
                <a:cs typeface="Arial"/>
                <a:sym typeface="Arial"/>
              </a:defRPr>
            </a:lvl1pPr>
            <a:lvl2pPr indent="-298450" lvl="1" marL="914400" algn="l">
              <a:spcBef>
                <a:spcPts val="0"/>
              </a:spcBef>
              <a:spcAft>
                <a:spcPts val="0"/>
              </a:spcAft>
              <a:buClr>
                <a:schemeClr val="dk2"/>
              </a:buClr>
              <a:buSzPts val="1100"/>
              <a:buFont typeface="Arial"/>
              <a:buChar char="​"/>
              <a:defRPr sz="1100">
                <a:solidFill>
                  <a:schemeClr val="dk2"/>
                </a:solidFill>
                <a:latin typeface="Arial"/>
                <a:ea typeface="Arial"/>
                <a:cs typeface="Arial"/>
                <a:sym typeface="Arial"/>
              </a:defRPr>
            </a:lvl2pPr>
            <a:lvl3pPr indent="-298450" lvl="2" marL="1371600" algn="l">
              <a:spcBef>
                <a:spcPts val="0"/>
              </a:spcBef>
              <a:spcAft>
                <a:spcPts val="0"/>
              </a:spcAft>
              <a:buClr>
                <a:schemeClr val="dk1"/>
              </a:buClr>
              <a:buSzPts val="1100"/>
              <a:buFont typeface="Arial"/>
              <a:buChar char="​"/>
              <a:defRPr sz="1100">
                <a:latin typeface="Arial"/>
                <a:ea typeface="Arial"/>
                <a:cs typeface="Arial"/>
                <a:sym typeface="Arial"/>
              </a:defRPr>
            </a:lvl3pPr>
            <a:lvl4pPr indent="-298450" lvl="3" marL="1828800" algn="l">
              <a:spcBef>
                <a:spcPts val="0"/>
              </a:spcBef>
              <a:spcAft>
                <a:spcPts val="0"/>
              </a:spcAft>
              <a:buClr>
                <a:schemeClr val="dk1"/>
              </a:buClr>
              <a:buSzPts val="1100"/>
              <a:buFont typeface="Arial"/>
              <a:buChar char="​"/>
              <a:defRPr sz="1100">
                <a:latin typeface="Arial"/>
                <a:ea typeface="Arial"/>
                <a:cs typeface="Arial"/>
                <a:sym typeface="Arial"/>
              </a:defRPr>
            </a:lvl4pPr>
            <a:lvl5pPr indent="-298450" lvl="4" marL="2286000" algn="l">
              <a:spcBef>
                <a:spcPts val="0"/>
              </a:spcBef>
              <a:spcAft>
                <a:spcPts val="0"/>
              </a:spcAft>
              <a:buClr>
                <a:schemeClr val="dk1"/>
              </a:buClr>
              <a:buSzPts val="1100"/>
              <a:buFont typeface="Arial"/>
              <a:buChar char="​"/>
              <a:defRPr sz="1100">
                <a:latin typeface="Arial"/>
                <a:ea typeface="Arial"/>
                <a:cs typeface="Arial"/>
                <a:sym typeface="Arial"/>
              </a:defRPr>
            </a:lvl5pPr>
            <a:lvl6pPr indent="-298450" lvl="5" marL="2743200" algn="l">
              <a:spcBef>
                <a:spcPts val="0"/>
              </a:spcBef>
              <a:spcAft>
                <a:spcPts val="0"/>
              </a:spcAft>
              <a:buClr>
                <a:schemeClr val="dk1"/>
              </a:buClr>
              <a:buSzPts val="1100"/>
              <a:buFont typeface="Arial"/>
              <a:buChar char="​"/>
              <a:defRPr sz="1100">
                <a:latin typeface="Arial"/>
                <a:ea typeface="Arial"/>
                <a:cs typeface="Arial"/>
                <a:sym typeface="Arial"/>
              </a:defRPr>
            </a:lvl6pPr>
            <a:lvl7pPr indent="-298450" lvl="6" marL="3200400" algn="l">
              <a:spcBef>
                <a:spcPts val="0"/>
              </a:spcBef>
              <a:spcAft>
                <a:spcPts val="0"/>
              </a:spcAft>
              <a:buClr>
                <a:schemeClr val="dk1"/>
              </a:buClr>
              <a:buSzPts val="1100"/>
              <a:buFont typeface="Arial"/>
              <a:buChar char="​"/>
              <a:defRPr sz="1100">
                <a:latin typeface="Arial"/>
                <a:ea typeface="Arial"/>
                <a:cs typeface="Arial"/>
                <a:sym typeface="Arial"/>
              </a:defRPr>
            </a:lvl7pPr>
            <a:lvl8pPr indent="-298450" lvl="7" marL="3657600" algn="l">
              <a:spcBef>
                <a:spcPts val="0"/>
              </a:spcBef>
              <a:spcAft>
                <a:spcPts val="0"/>
              </a:spcAft>
              <a:buClr>
                <a:schemeClr val="dk1"/>
              </a:buClr>
              <a:buSzPts val="1100"/>
              <a:buFont typeface="Arial"/>
              <a:buChar char="​"/>
              <a:defRPr sz="1100">
                <a:latin typeface="Arial"/>
                <a:ea typeface="Arial"/>
                <a:cs typeface="Arial"/>
                <a:sym typeface="Arial"/>
              </a:defRPr>
            </a:lvl8pPr>
            <a:lvl9pPr indent="-298450" lvl="8" marL="4114800" algn="l">
              <a:spcBef>
                <a:spcPts val="0"/>
              </a:spcBef>
              <a:spcAft>
                <a:spcPts val="0"/>
              </a:spcAft>
              <a:buClr>
                <a:schemeClr val="dk1"/>
              </a:buClr>
              <a:buSzPts val="1100"/>
              <a:buFont typeface="Arial"/>
              <a:buChar char="​"/>
              <a:defRPr sz="1100">
                <a:latin typeface="Arial"/>
                <a:ea typeface="Arial"/>
                <a:cs typeface="Arial"/>
                <a:sym typeface="Arial"/>
              </a:defRPr>
            </a:lvl9pPr>
          </a:lstStyle>
          <a:p/>
        </p:txBody>
      </p:sp>
      <p:sp>
        <p:nvSpPr>
          <p:cNvPr id="228" name="Google Shape;228;p23"/>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229" name="Google Shape;229;p23"/>
          <p:cNvSpPr/>
          <p:nvPr/>
        </p:nvSpPr>
        <p:spPr>
          <a:xfrm>
            <a:off x="0" y="4869263"/>
            <a:ext cx="9144000" cy="274200"/>
          </a:xfrm>
          <a:prstGeom prst="rect">
            <a:avLst/>
          </a:prstGeom>
          <a:solidFill>
            <a:schemeClr val="lt2"/>
          </a:solidFill>
          <a:ln>
            <a:noFill/>
          </a:ln>
          <a:effectLst>
            <a:outerShdw blurRad="57150" rotWithShape="0" algn="bl" dir="5400000" dist="19050">
              <a:srgbClr val="000000">
                <a:alpha val="47000"/>
              </a:srgbClr>
            </a:outerShdw>
          </a:effectLst>
        </p:spPr>
        <p:txBody>
          <a:bodyPr anchorCtr="0" anchor="ctr" bIns="80900" lIns="80900" spcFirstLastPara="1" rIns="80900" wrap="square" tIns="80900">
            <a:noAutofit/>
          </a:bodyPr>
          <a:lstStyle/>
          <a:p>
            <a:pPr indent="0" lvl="0" marL="0" rtl="0" algn="l">
              <a:spcBef>
                <a:spcPts val="0"/>
              </a:spcBef>
              <a:spcAft>
                <a:spcPts val="0"/>
              </a:spcAft>
              <a:buNone/>
            </a:pPr>
            <a:r>
              <a:t/>
            </a:r>
            <a:endParaRPr/>
          </a:p>
        </p:txBody>
      </p:sp>
      <p:sp>
        <p:nvSpPr>
          <p:cNvPr id="230" name="Google Shape;230;p23"/>
          <p:cNvSpPr txBox="1"/>
          <p:nvPr/>
        </p:nvSpPr>
        <p:spPr>
          <a:xfrm>
            <a:off x="2884715" y="4931938"/>
            <a:ext cx="2939100" cy="205500"/>
          </a:xfrm>
          <a:prstGeom prst="rect">
            <a:avLst/>
          </a:prstGeom>
          <a:noFill/>
          <a:ln>
            <a:noFill/>
          </a:ln>
        </p:spPr>
        <p:txBody>
          <a:bodyPr anchorCtr="0" anchor="ctr" bIns="35875" lIns="71750" spcFirstLastPara="1" rIns="71750" wrap="square" tIns="35875">
            <a:noAutofit/>
          </a:bodyPr>
          <a:lstStyle/>
          <a:p>
            <a:pPr indent="0" lvl="0" marL="0" rtl="0" algn="ctr">
              <a:spcBef>
                <a:spcPts val="0"/>
              </a:spcBef>
              <a:spcAft>
                <a:spcPts val="0"/>
              </a:spcAft>
              <a:buNone/>
            </a:pPr>
            <a:r>
              <a:t/>
            </a:r>
            <a:endParaRPr sz="900">
              <a:solidFill>
                <a:srgbClr val="888888"/>
              </a:solidFill>
            </a:endParaRPr>
          </a:p>
        </p:txBody>
      </p:sp>
      <p:sp>
        <p:nvSpPr>
          <p:cNvPr id="231" name="Google Shape;231;p23"/>
          <p:cNvSpPr txBox="1"/>
          <p:nvPr/>
        </p:nvSpPr>
        <p:spPr>
          <a:xfrm>
            <a:off x="6826405" y="4926976"/>
            <a:ext cx="2155200" cy="158700"/>
          </a:xfrm>
          <a:prstGeom prst="rect">
            <a:avLst/>
          </a:prstGeom>
          <a:noFill/>
          <a:ln>
            <a:noFill/>
          </a:ln>
        </p:spPr>
        <p:txBody>
          <a:bodyPr anchorCtr="0" anchor="ctr" bIns="35875" lIns="71750" spcFirstLastPara="1" rIns="71750" wrap="square" tIns="35875">
            <a:noAutofit/>
          </a:bodyPr>
          <a:lstStyle/>
          <a:p>
            <a:pPr indent="0" lvl="0" marL="0" rtl="0" algn="r">
              <a:spcBef>
                <a:spcPts val="0"/>
              </a:spcBef>
              <a:spcAft>
                <a:spcPts val="0"/>
              </a:spcAft>
              <a:buNone/>
            </a:pPr>
            <a:fld id="{00000000-1234-1234-1234-123412341234}" type="slidenum">
              <a:rPr lang="en-US" sz="900">
                <a:solidFill>
                  <a:srgbClr val="888888"/>
                </a:solidFill>
              </a:rPr>
              <a:t>‹#›</a:t>
            </a:fld>
            <a:endParaRPr sz="900">
              <a:solidFill>
                <a:srgbClr val="888888"/>
              </a:solidFill>
            </a:endParaRPr>
          </a:p>
        </p:txBody>
      </p:sp>
      <p:pic>
        <p:nvPicPr>
          <p:cNvPr id="232" name="Google Shape;232;p23"/>
          <p:cNvPicPr preferRelativeResize="0"/>
          <p:nvPr/>
        </p:nvPicPr>
        <p:blipFill>
          <a:blip r:embed="rId2">
            <a:alphaModFix/>
          </a:blip>
          <a:stretch>
            <a:fillRect/>
          </a:stretch>
        </p:blipFill>
        <p:spPr>
          <a:xfrm>
            <a:off x="213024" y="4922241"/>
            <a:ext cx="2467919" cy="158944"/>
          </a:xfrm>
          <a:prstGeom prst="rect">
            <a:avLst/>
          </a:prstGeom>
          <a:noFill/>
          <a:ln>
            <a:noFill/>
          </a:ln>
        </p:spPr>
      </p:pic>
    </p:spTree>
  </p:cSld>
  <p:clrMapOvr>
    <a:masterClrMapping/>
  </p:clrMapOvr>
  <p:extLst>
    <p:ext uri="{DCECCB84-F9BA-43D5-87BE-67443E8EF086}">
      <p15:sldGuideLst>
        <p15:guide id="1" pos="2743">
          <p15:clr>
            <a:srgbClr val="FBAE40"/>
          </p15:clr>
        </p15:guide>
        <p15:guide id="2" pos="3017">
          <p15:clr>
            <a:srgbClr val="FBAE40"/>
          </p15:clr>
        </p15:guide>
        <p15:guide id="3" orient="horz" pos="89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headings">
  <p:cSld name="4 headings">
    <p:spTree>
      <p:nvGrpSpPr>
        <p:cNvPr id="233" name="Shape 233"/>
        <p:cNvGrpSpPr/>
        <p:nvPr/>
      </p:nvGrpSpPr>
      <p:grpSpPr>
        <a:xfrm>
          <a:off x="0" y="0"/>
          <a:ext cx="0" cy="0"/>
          <a:chOff x="0" y="0"/>
          <a:chExt cx="0" cy="0"/>
        </a:xfrm>
      </p:grpSpPr>
      <p:sp>
        <p:nvSpPr>
          <p:cNvPr id="234" name="Google Shape;234;p24"/>
          <p:cNvSpPr txBox="1"/>
          <p:nvPr>
            <p:ph type="title"/>
          </p:nvPr>
        </p:nvSpPr>
        <p:spPr>
          <a:xfrm>
            <a:off x="435425" y="331156"/>
            <a:ext cx="8273100" cy="253500"/>
          </a:xfrm>
          <a:prstGeom prst="rect">
            <a:avLst/>
          </a:prstGeom>
          <a:noFill/>
          <a:ln>
            <a:noFill/>
          </a:ln>
        </p:spPr>
        <p:txBody>
          <a:bodyPr anchorCtr="0" anchor="b" bIns="0" lIns="0" spcFirstLastPara="1" rIns="0" wrap="square" tIns="0">
            <a:noAutofit/>
          </a:bodyPr>
          <a:lstStyle>
            <a:lvl1pPr lvl="0" algn="l">
              <a:lnSpc>
                <a:spcPct val="88000"/>
              </a:lnSpc>
              <a:spcBef>
                <a:spcPts val="0"/>
              </a:spcBef>
              <a:spcAft>
                <a:spcPts val="0"/>
              </a:spcAft>
              <a:buClr>
                <a:schemeClr val="dk1"/>
              </a:buClr>
              <a:buSzPts val="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5" name="Google Shape;235;p24"/>
          <p:cNvSpPr txBox="1"/>
          <p:nvPr>
            <p:ph idx="1" type="body"/>
          </p:nvPr>
        </p:nvSpPr>
        <p:spPr>
          <a:xfrm>
            <a:off x="435429" y="1049274"/>
            <a:ext cx="3918900" cy="226200"/>
          </a:xfrm>
          <a:prstGeom prst="rect">
            <a:avLst/>
          </a:prstGeom>
          <a:noFill/>
          <a:ln>
            <a:noFill/>
          </a:ln>
        </p:spPr>
        <p:txBody>
          <a:bodyPr anchorCtr="0" anchor="t" bIns="0" lIns="0" spcFirstLastPara="1" rIns="0" wrap="square" tIns="0">
            <a:noAutofit/>
          </a:bodyPr>
          <a:lstStyle>
            <a:lvl1pPr indent="-285750" lvl="0" marL="457200" algn="l">
              <a:spcBef>
                <a:spcPts val="0"/>
              </a:spcBef>
              <a:spcAft>
                <a:spcPts val="0"/>
              </a:spcAft>
              <a:buClr>
                <a:schemeClr val="dk2"/>
              </a:buClr>
              <a:buSzPts val="900"/>
              <a:buFont typeface="Arial"/>
              <a:buChar char="​"/>
              <a:defRPr b="1" sz="900">
                <a:solidFill>
                  <a:schemeClr val="dk2"/>
                </a:solidFill>
                <a:latin typeface="Arial"/>
                <a:ea typeface="Arial"/>
                <a:cs typeface="Arial"/>
                <a:sym typeface="Arial"/>
              </a:defRPr>
            </a:lvl1pPr>
            <a:lvl2pPr indent="-285750" lvl="1" marL="914400" algn="l">
              <a:spcBef>
                <a:spcPts val="0"/>
              </a:spcBef>
              <a:spcAft>
                <a:spcPts val="0"/>
              </a:spcAft>
              <a:buClr>
                <a:schemeClr val="dk2"/>
              </a:buClr>
              <a:buSzPts val="900"/>
              <a:buFont typeface="Arial"/>
              <a:buChar char="​"/>
              <a:defRPr sz="900">
                <a:solidFill>
                  <a:schemeClr val="dk2"/>
                </a:solidFill>
                <a:latin typeface="Arial"/>
                <a:ea typeface="Arial"/>
                <a:cs typeface="Arial"/>
                <a:sym typeface="Arial"/>
              </a:defRPr>
            </a:lvl2pPr>
            <a:lvl3pPr indent="-285750" lvl="2" marL="1371600" algn="l">
              <a:spcBef>
                <a:spcPts val="0"/>
              </a:spcBef>
              <a:spcAft>
                <a:spcPts val="0"/>
              </a:spcAft>
              <a:buClr>
                <a:schemeClr val="dk1"/>
              </a:buClr>
              <a:buSzPts val="900"/>
              <a:buFont typeface="Arial"/>
              <a:buChar char="​"/>
              <a:defRPr sz="900">
                <a:latin typeface="Arial"/>
                <a:ea typeface="Arial"/>
                <a:cs typeface="Arial"/>
                <a:sym typeface="Arial"/>
              </a:defRPr>
            </a:lvl3pPr>
            <a:lvl4pPr indent="-285750" lvl="3" marL="1828800" algn="l">
              <a:spcBef>
                <a:spcPts val="0"/>
              </a:spcBef>
              <a:spcAft>
                <a:spcPts val="0"/>
              </a:spcAft>
              <a:buClr>
                <a:schemeClr val="dk1"/>
              </a:buClr>
              <a:buSzPts val="900"/>
              <a:buFont typeface="Arial"/>
              <a:buChar char="​"/>
              <a:defRPr sz="900">
                <a:latin typeface="Arial"/>
                <a:ea typeface="Arial"/>
                <a:cs typeface="Arial"/>
                <a:sym typeface="Arial"/>
              </a:defRPr>
            </a:lvl4pPr>
            <a:lvl5pPr indent="-285750" lvl="4" marL="2286000" algn="l">
              <a:spcBef>
                <a:spcPts val="0"/>
              </a:spcBef>
              <a:spcAft>
                <a:spcPts val="0"/>
              </a:spcAft>
              <a:buClr>
                <a:schemeClr val="dk1"/>
              </a:buClr>
              <a:buSzPts val="900"/>
              <a:buFont typeface="Arial"/>
              <a:buChar char="​"/>
              <a:defRPr sz="900">
                <a:latin typeface="Arial"/>
                <a:ea typeface="Arial"/>
                <a:cs typeface="Arial"/>
                <a:sym typeface="Arial"/>
              </a:defRPr>
            </a:lvl5pPr>
            <a:lvl6pPr indent="-285750" lvl="5" marL="2743200" algn="l">
              <a:spcBef>
                <a:spcPts val="0"/>
              </a:spcBef>
              <a:spcAft>
                <a:spcPts val="0"/>
              </a:spcAft>
              <a:buClr>
                <a:schemeClr val="dk1"/>
              </a:buClr>
              <a:buSzPts val="900"/>
              <a:buFont typeface="Arial"/>
              <a:buChar char="​"/>
              <a:defRPr sz="900">
                <a:latin typeface="Arial"/>
                <a:ea typeface="Arial"/>
                <a:cs typeface="Arial"/>
                <a:sym typeface="Arial"/>
              </a:defRPr>
            </a:lvl6pPr>
            <a:lvl7pPr indent="-285750" lvl="6" marL="3200400" algn="l">
              <a:spcBef>
                <a:spcPts val="0"/>
              </a:spcBef>
              <a:spcAft>
                <a:spcPts val="0"/>
              </a:spcAft>
              <a:buClr>
                <a:schemeClr val="dk1"/>
              </a:buClr>
              <a:buSzPts val="900"/>
              <a:buFont typeface="Arial"/>
              <a:buChar char="​"/>
              <a:defRPr sz="900">
                <a:latin typeface="Arial"/>
                <a:ea typeface="Arial"/>
                <a:cs typeface="Arial"/>
                <a:sym typeface="Arial"/>
              </a:defRPr>
            </a:lvl7pPr>
            <a:lvl8pPr indent="-285750" lvl="7" marL="3657600" algn="l">
              <a:spcBef>
                <a:spcPts val="0"/>
              </a:spcBef>
              <a:spcAft>
                <a:spcPts val="0"/>
              </a:spcAft>
              <a:buClr>
                <a:schemeClr val="dk1"/>
              </a:buClr>
              <a:buSzPts val="900"/>
              <a:buFont typeface="Arial"/>
              <a:buChar char="​"/>
              <a:defRPr sz="900">
                <a:latin typeface="Arial"/>
                <a:ea typeface="Arial"/>
                <a:cs typeface="Arial"/>
                <a:sym typeface="Arial"/>
              </a:defRPr>
            </a:lvl8pPr>
            <a:lvl9pPr indent="-285750" lvl="8" marL="4114800" algn="l">
              <a:spcBef>
                <a:spcPts val="0"/>
              </a:spcBef>
              <a:spcAft>
                <a:spcPts val="0"/>
              </a:spcAft>
              <a:buClr>
                <a:schemeClr val="dk1"/>
              </a:buClr>
              <a:buSzPts val="900"/>
              <a:buFont typeface="Arial"/>
              <a:buChar char="​"/>
              <a:defRPr sz="900">
                <a:latin typeface="Arial"/>
                <a:ea typeface="Arial"/>
                <a:cs typeface="Arial"/>
                <a:sym typeface="Arial"/>
              </a:defRPr>
            </a:lvl9pPr>
          </a:lstStyle>
          <a:p/>
        </p:txBody>
      </p:sp>
      <p:sp>
        <p:nvSpPr>
          <p:cNvPr id="236" name="Google Shape;236;p24"/>
          <p:cNvSpPr txBox="1"/>
          <p:nvPr>
            <p:ph idx="2" type="body"/>
          </p:nvPr>
        </p:nvSpPr>
        <p:spPr>
          <a:xfrm>
            <a:off x="4789714" y="1049274"/>
            <a:ext cx="3918900" cy="226200"/>
          </a:xfrm>
          <a:prstGeom prst="rect">
            <a:avLst/>
          </a:prstGeom>
          <a:noFill/>
          <a:ln>
            <a:noFill/>
          </a:ln>
        </p:spPr>
        <p:txBody>
          <a:bodyPr anchorCtr="0" anchor="t" bIns="0" lIns="0" spcFirstLastPara="1" rIns="0" wrap="square" tIns="0">
            <a:noAutofit/>
          </a:bodyPr>
          <a:lstStyle>
            <a:lvl1pPr indent="-285750" lvl="0" marL="457200" algn="l">
              <a:spcBef>
                <a:spcPts val="0"/>
              </a:spcBef>
              <a:spcAft>
                <a:spcPts val="0"/>
              </a:spcAft>
              <a:buClr>
                <a:schemeClr val="dk2"/>
              </a:buClr>
              <a:buSzPts val="900"/>
              <a:buFont typeface="Arial"/>
              <a:buChar char="​"/>
              <a:defRPr b="1" sz="900">
                <a:solidFill>
                  <a:schemeClr val="dk2"/>
                </a:solidFill>
                <a:latin typeface="Arial"/>
                <a:ea typeface="Arial"/>
                <a:cs typeface="Arial"/>
                <a:sym typeface="Arial"/>
              </a:defRPr>
            </a:lvl1pPr>
            <a:lvl2pPr indent="-285750" lvl="1" marL="914400" algn="l">
              <a:spcBef>
                <a:spcPts val="0"/>
              </a:spcBef>
              <a:spcAft>
                <a:spcPts val="0"/>
              </a:spcAft>
              <a:buClr>
                <a:schemeClr val="dk2"/>
              </a:buClr>
              <a:buSzPts val="900"/>
              <a:buFont typeface="Arial"/>
              <a:buChar char="​"/>
              <a:defRPr sz="900">
                <a:solidFill>
                  <a:schemeClr val="dk2"/>
                </a:solidFill>
                <a:latin typeface="Arial"/>
                <a:ea typeface="Arial"/>
                <a:cs typeface="Arial"/>
                <a:sym typeface="Arial"/>
              </a:defRPr>
            </a:lvl2pPr>
            <a:lvl3pPr indent="-285750" lvl="2" marL="1371600" algn="l">
              <a:spcBef>
                <a:spcPts val="0"/>
              </a:spcBef>
              <a:spcAft>
                <a:spcPts val="0"/>
              </a:spcAft>
              <a:buClr>
                <a:schemeClr val="dk1"/>
              </a:buClr>
              <a:buSzPts val="900"/>
              <a:buFont typeface="Arial"/>
              <a:buChar char="​"/>
              <a:defRPr sz="900">
                <a:latin typeface="Arial"/>
                <a:ea typeface="Arial"/>
                <a:cs typeface="Arial"/>
                <a:sym typeface="Arial"/>
              </a:defRPr>
            </a:lvl3pPr>
            <a:lvl4pPr indent="-285750" lvl="3" marL="1828800" algn="l">
              <a:spcBef>
                <a:spcPts val="0"/>
              </a:spcBef>
              <a:spcAft>
                <a:spcPts val="0"/>
              </a:spcAft>
              <a:buClr>
                <a:schemeClr val="dk1"/>
              </a:buClr>
              <a:buSzPts val="900"/>
              <a:buFont typeface="Arial"/>
              <a:buChar char="​"/>
              <a:defRPr sz="900">
                <a:latin typeface="Arial"/>
                <a:ea typeface="Arial"/>
                <a:cs typeface="Arial"/>
                <a:sym typeface="Arial"/>
              </a:defRPr>
            </a:lvl4pPr>
            <a:lvl5pPr indent="-285750" lvl="4" marL="2286000" algn="l">
              <a:spcBef>
                <a:spcPts val="0"/>
              </a:spcBef>
              <a:spcAft>
                <a:spcPts val="0"/>
              </a:spcAft>
              <a:buClr>
                <a:schemeClr val="dk1"/>
              </a:buClr>
              <a:buSzPts val="900"/>
              <a:buFont typeface="Arial"/>
              <a:buChar char="​"/>
              <a:defRPr sz="900">
                <a:latin typeface="Arial"/>
                <a:ea typeface="Arial"/>
                <a:cs typeface="Arial"/>
                <a:sym typeface="Arial"/>
              </a:defRPr>
            </a:lvl5pPr>
            <a:lvl6pPr indent="-285750" lvl="5" marL="2743200" algn="l">
              <a:spcBef>
                <a:spcPts val="0"/>
              </a:spcBef>
              <a:spcAft>
                <a:spcPts val="0"/>
              </a:spcAft>
              <a:buClr>
                <a:schemeClr val="dk1"/>
              </a:buClr>
              <a:buSzPts val="900"/>
              <a:buFont typeface="Arial"/>
              <a:buChar char="​"/>
              <a:defRPr sz="900">
                <a:latin typeface="Arial"/>
                <a:ea typeface="Arial"/>
                <a:cs typeface="Arial"/>
                <a:sym typeface="Arial"/>
              </a:defRPr>
            </a:lvl6pPr>
            <a:lvl7pPr indent="-285750" lvl="6" marL="3200400" algn="l">
              <a:spcBef>
                <a:spcPts val="0"/>
              </a:spcBef>
              <a:spcAft>
                <a:spcPts val="0"/>
              </a:spcAft>
              <a:buClr>
                <a:schemeClr val="dk1"/>
              </a:buClr>
              <a:buSzPts val="900"/>
              <a:buFont typeface="Arial"/>
              <a:buChar char="​"/>
              <a:defRPr sz="900">
                <a:latin typeface="Arial"/>
                <a:ea typeface="Arial"/>
                <a:cs typeface="Arial"/>
                <a:sym typeface="Arial"/>
              </a:defRPr>
            </a:lvl7pPr>
            <a:lvl8pPr indent="-285750" lvl="7" marL="3657600" algn="l">
              <a:spcBef>
                <a:spcPts val="0"/>
              </a:spcBef>
              <a:spcAft>
                <a:spcPts val="0"/>
              </a:spcAft>
              <a:buClr>
                <a:schemeClr val="dk1"/>
              </a:buClr>
              <a:buSzPts val="900"/>
              <a:buFont typeface="Arial"/>
              <a:buChar char="​"/>
              <a:defRPr sz="900">
                <a:latin typeface="Arial"/>
                <a:ea typeface="Arial"/>
                <a:cs typeface="Arial"/>
                <a:sym typeface="Arial"/>
              </a:defRPr>
            </a:lvl8pPr>
            <a:lvl9pPr indent="-285750" lvl="8" marL="4114800" algn="l">
              <a:spcBef>
                <a:spcPts val="0"/>
              </a:spcBef>
              <a:spcAft>
                <a:spcPts val="0"/>
              </a:spcAft>
              <a:buClr>
                <a:schemeClr val="dk1"/>
              </a:buClr>
              <a:buSzPts val="900"/>
              <a:buFont typeface="Arial"/>
              <a:buChar char="​"/>
              <a:defRPr sz="900">
                <a:latin typeface="Arial"/>
                <a:ea typeface="Arial"/>
                <a:cs typeface="Arial"/>
                <a:sym typeface="Arial"/>
              </a:defRPr>
            </a:lvl9pPr>
          </a:lstStyle>
          <a:p/>
        </p:txBody>
      </p:sp>
      <p:sp>
        <p:nvSpPr>
          <p:cNvPr id="237" name="Google Shape;237;p24"/>
          <p:cNvSpPr txBox="1"/>
          <p:nvPr>
            <p:ph idx="3" type="body"/>
          </p:nvPr>
        </p:nvSpPr>
        <p:spPr>
          <a:xfrm>
            <a:off x="435429" y="3003804"/>
            <a:ext cx="3918900" cy="226200"/>
          </a:xfrm>
          <a:prstGeom prst="rect">
            <a:avLst/>
          </a:prstGeom>
          <a:noFill/>
          <a:ln>
            <a:noFill/>
          </a:ln>
        </p:spPr>
        <p:txBody>
          <a:bodyPr anchorCtr="0" anchor="t" bIns="0" lIns="0" spcFirstLastPara="1" rIns="0" wrap="square" tIns="0">
            <a:noAutofit/>
          </a:bodyPr>
          <a:lstStyle>
            <a:lvl1pPr indent="-285750" lvl="0" marL="457200" algn="l">
              <a:spcBef>
                <a:spcPts val="0"/>
              </a:spcBef>
              <a:spcAft>
                <a:spcPts val="0"/>
              </a:spcAft>
              <a:buClr>
                <a:schemeClr val="dk2"/>
              </a:buClr>
              <a:buSzPts val="900"/>
              <a:buFont typeface="Arial"/>
              <a:buChar char="​"/>
              <a:defRPr b="1" sz="900">
                <a:solidFill>
                  <a:schemeClr val="dk2"/>
                </a:solidFill>
                <a:latin typeface="Arial"/>
                <a:ea typeface="Arial"/>
                <a:cs typeface="Arial"/>
                <a:sym typeface="Arial"/>
              </a:defRPr>
            </a:lvl1pPr>
            <a:lvl2pPr indent="-285750" lvl="1" marL="914400" algn="l">
              <a:spcBef>
                <a:spcPts val="0"/>
              </a:spcBef>
              <a:spcAft>
                <a:spcPts val="0"/>
              </a:spcAft>
              <a:buClr>
                <a:schemeClr val="dk2"/>
              </a:buClr>
              <a:buSzPts val="900"/>
              <a:buFont typeface="Arial"/>
              <a:buChar char="​"/>
              <a:defRPr sz="900">
                <a:solidFill>
                  <a:schemeClr val="dk2"/>
                </a:solidFill>
                <a:latin typeface="Arial"/>
                <a:ea typeface="Arial"/>
                <a:cs typeface="Arial"/>
                <a:sym typeface="Arial"/>
              </a:defRPr>
            </a:lvl2pPr>
            <a:lvl3pPr indent="-285750" lvl="2" marL="1371600" algn="l">
              <a:spcBef>
                <a:spcPts val="0"/>
              </a:spcBef>
              <a:spcAft>
                <a:spcPts val="0"/>
              </a:spcAft>
              <a:buClr>
                <a:schemeClr val="dk1"/>
              </a:buClr>
              <a:buSzPts val="900"/>
              <a:buFont typeface="Arial"/>
              <a:buChar char="​"/>
              <a:defRPr sz="900">
                <a:latin typeface="Arial"/>
                <a:ea typeface="Arial"/>
                <a:cs typeface="Arial"/>
                <a:sym typeface="Arial"/>
              </a:defRPr>
            </a:lvl3pPr>
            <a:lvl4pPr indent="-285750" lvl="3" marL="1828800" algn="l">
              <a:spcBef>
                <a:spcPts val="0"/>
              </a:spcBef>
              <a:spcAft>
                <a:spcPts val="0"/>
              </a:spcAft>
              <a:buClr>
                <a:schemeClr val="dk1"/>
              </a:buClr>
              <a:buSzPts val="900"/>
              <a:buFont typeface="Arial"/>
              <a:buChar char="​"/>
              <a:defRPr sz="900">
                <a:latin typeface="Arial"/>
                <a:ea typeface="Arial"/>
                <a:cs typeface="Arial"/>
                <a:sym typeface="Arial"/>
              </a:defRPr>
            </a:lvl4pPr>
            <a:lvl5pPr indent="-285750" lvl="4" marL="2286000" algn="l">
              <a:spcBef>
                <a:spcPts val="0"/>
              </a:spcBef>
              <a:spcAft>
                <a:spcPts val="0"/>
              </a:spcAft>
              <a:buClr>
                <a:schemeClr val="dk1"/>
              </a:buClr>
              <a:buSzPts val="900"/>
              <a:buFont typeface="Arial"/>
              <a:buChar char="​"/>
              <a:defRPr sz="900">
                <a:latin typeface="Arial"/>
                <a:ea typeface="Arial"/>
                <a:cs typeface="Arial"/>
                <a:sym typeface="Arial"/>
              </a:defRPr>
            </a:lvl5pPr>
            <a:lvl6pPr indent="-285750" lvl="5" marL="2743200" algn="l">
              <a:spcBef>
                <a:spcPts val="0"/>
              </a:spcBef>
              <a:spcAft>
                <a:spcPts val="0"/>
              </a:spcAft>
              <a:buClr>
                <a:schemeClr val="dk1"/>
              </a:buClr>
              <a:buSzPts val="900"/>
              <a:buFont typeface="Arial"/>
              <a:buChar char="​"/>
              <a:defRPr sz="900">
                <a:latin typeface="Arial"/>
                <a:ea typeface="Arial"/>
                <a:cs typeface="Arial"/>
                <a:sym typeface="Arial"/>
              </a:defRPr>
            </a:lvl6pPr>
            <a:lvl7pPr indent="-285750" lvl="6" marL="3200400" algn="l">
              <a:spcBef>
                <a:spcPts val="0"/>
              </a:spcBef>
              <a:spcAft>
                <a:spcPts val="0"/>
              </a:spcAft>
              <a:buClr>
                <a:schemeClr val="dk1"/>
              </a:buClr>
              <a:buSzPts val="900"/>
              <a:buFont typeface="Arial"/>
              <a:buChar char="​"/>
              <a:defRPr sz="900">
                <a:latin typeface="Arial"/>
                <a:ea typeface="Arial"/>
                <a:cs typeface="Arial"/>
                <a:sym typeface="Arial"/>
              </a:defRPr>
            </a:lvl7pPr>
            <a:lvl8pPr indent="-285750" lvl="7" marL="3657600" algn="l">
              <a:spcBef>
                <a:spcPts val="0"/>
              </a:spcBef>
              <a:spcAft>
                <a:spcPts val="0"/>
              </a:spcAft>
              <a:buClr>
                <a:schemeClr val="dk1"/>
              </a:buClr>
              <a:buSzPts val="900"/>
              <a:buFont typeface="Arial"/>
              <a:buChar char="​"/>
              <a:defRPr sz="900">
                <a:latin typeface="Arial"/>
                <a:ea typeface="Arial"/>
                <a:cs typeface="Arial"/>
                <a:sym typeface="Arial"/>
              </a:defRPr>
            </a:lvl8pPr>
            <a:lvl9pPr indent="-285750" lvl="8" marL="4114800" algn="l">
              <a:spcBef>
                <a:spcPts val="0"/>
              </a:spcBef>
              <a:spcAft>
                <a:spcPts val="0"/>
              </a:spcAft>
              <a:buClr>
                <a:schemeClr val="dk1"/>
              </a:buClr>
              <a:buSzPts val="900"/>
              <a:buFont typeface="Arial"/>
              <a:buChar char="​"/>
              <a:defRPr sz="900">
                <a:latin typeface="Arial"/>
                <a:ea typeface="Arial"/>
                <a:cs typeface="Arial"/>
                <a:sym typeface="Arial"/>
              </a:defRPr>
            </a:lvl9pPr>
          </a:lstStyle>
          <a:p/>
        </p:txBody>
      </p:sp>
      <p:sp>
        <p:nvSpPr>
          <p:cNvPr id="238" name="Google Shape;238;p24"/>
          <p:cNvSpPr txBox="1"/>
          <p:nvPr>
            <p:ph idx="4" type="body"/>
          </p:nvPr>
        </p:nvSpPr>
        <p:spPr>
          <a:xfrm>
            <a:off x="4789714" y="3003804"/>
            <a:ext cx="3918900" cy="226200"/>
          </a:xfrm>
          <a:prstGeom prst="rect">
            <a:avLst/>
          </a:prstGeom>
          <a:noFill/>
          <a:ln>
            <a:noFill/>
          </a:ln>
        </p:spPr>
        <p:txBody>
          <a:bodyPr anchorCtr="0" anchor="t" bIns="0" lIns="0" spcFirstLastPara="1" rIns="0" wrap="square" tIns="0">
            <a:noAutofit/>
          </a:bodyPr>
          <a:lstStyle>
            <a:lvl1pPr indent="-285750" lvl="0" marL="457200" algn="l">
              <a:spcBef>
                <a:spcPts val="0"/>
              </a:spcBef>
              <a:spcAft>
                <a:spcPts val="0"/>
              </a:spcAft>
              <a:buClr>
                <a:schemeClr val="dk2"/>
              </a:buClr>
              <a:buSzPts val="900"/>
              <a:buFont typeface="Arial"/>
              <a:buChar char="​"/>
              <a:defRPr b="1" sz="900">
                <a:solidFill>
                  <a:schemeClr val="dk2"/>
                </a:solidFill>
                <a:latin typeface="Arial"/>
                <a:ea typeface="Arial"/>
                <a:cs typeface="Arial"/>
                <a:sym typeface="Arial"/>
              </a:defRPr>
            </a:lvl1pPr>
            <a:lvl2pPr indent="-285750" lvl="1" marL="914400" algn="l">
              <a:spcBef>
                <a:spcPts val="0"/>
              </a:spcBef>
              <a:spcAft>
                <a:spcPts val="0"/>
              </a:spcAft>
              <a:buClr>
                <a:schemeClr val="dk2"/>
              </a:buClr>
              <a:buSzPts val="900"/>
              <a:buFont typeface="Arial"/>
              <a:buChar char="​"/>
              <a:defRPr sz="900">
                <a:solidFill>
                  <a:schemeClr val="dk2"/>
                </a:solidFill>
                <a:latin typeface="Arial"/>
                <a:ea typeface="Arial"/>
                <a:cs typeface="Arial"/>
                <a:sym typeface="Arial"/>
              </a:defRPr>
            </a:lvl2pPr>
            <a:lvl3pPr indent="-285750" lvl="2" marL="1371600" algn="l">
              <a:spcBef>
                <a:spcPts val="0"/>
              </a:spcBef>
              <a:spcAft>
                <a:spcPts val="0"/>
              </a:spcAft>
              <a:buClr>
                <a:schemeClr val="dk1"/>
              </a:buClr>
              <a:buSzPts val="900"/>
              <a:buFont typeface="Arial"/>
              <a:buChar char="​"/>
              <a:defRPr sz="900">
                <a:latin typeface="Arial"/>
                <a:ea typeface="Arial"/>
                <a:cs typeface="Arial"/>
                <a:sym typeface="Arial"/>
              </a:defRPr>
            </a:lvl3pPr>
            <a:lvl4pPr indent="-285750" lvl="3" marL="1828800" algn="l">
              <a:spcBef>
                <a:spcPts val="0"/>
              </a:spcBef>
              <a:spcAft>
                <a:spcPts val="0"/>
              </a:spcAft>
              <a:buClr>
                <a:schemeClr val="dk1"/>
              </a:buClr>
              <a:buSzPts val="900"/>
              <a:buFont typeface="Arial"/>
              <a:buChar char="​"/>
              <a:defRPr sz="900">
                <a:latin typeface="Arial"/>
                <a:ea typeface="Arial"/>
                <a:cs typeface="Arial"/>
                <a:sym typeface="Arial"/>
              </a:defRPr>
            </a:lvl4pPr>
            <a:lvl5pPr indent="-285750" lvl="4" marL="2286000" algn="l">
              <a:spcBef>
                <a:spcPts val="0"/>
              </a:spcBef>
              <a:spcAft>
                <a:spcPts val="0"/>
              </a:spcAft>
              <a:buClr>
                <a:schemeClr val="dk1"/>
              </a:buClr>
              <a:buSzPts val="900"/>
              <a:buFont typeface="Arial"/>
              <a:buChar char="​"/>
              <a:defRPr sz="900">
                <a:latin typeface="Arial"/>
                <a:ea typeface="Arial"/>
                <a:cs typeface="Arial"/>
                <a:sym typeface="Arial"/>
              </a:defRPr>
            </a:lvl5pPr>
            <a:lvl6pPr indent="-285750" lvl="5" marL="2743200" algn="l">
              <a:spcBef>
                <a:spcPts val="0"/>
              </a:spcBef>
              <a:spcAft>
                <a:spcPts val="0"/>
              </a:spcAft>
              <a:buClr>
                <a:schemeClr val="dk1"/>
              </a:buClr>
              <a:buSzPts val="900"/>
              <a:buFont typeface="Arial"/>
              <a:buChar char="​"/>
              <a:defRPr sz="900">
                <a:latin typeface="Arial"/>
                <a:ea typeface="Arial"/>
                <a:cs typeface="Arial"/>
                <a:sym typeface="Arial"/>
              </a:defRPr>
            </a:lvl6pPr>
            <a:lvl7pPr indent="-285750" lvl="6" marL="3200400" algn="l">
              <a:spcBef>
                <a:spcPts val="0"/>
              </a:spcBef>
              <a:spcAft>
                <a:spcPts val="0"/>
              </a:spcAft>
              <a:buClr>
                <a:schemeClr val="dk1"/>
              </a:buClr>
              <a:buSzPts val="900"/>
              <a:buFont typeface="Arial"/>
              <a:buChar char="​"/>
              <a:defRPr sz="900">
                <a:latin typeface="Arial"/>
                <a:ea typeface="Arial"/>
                <a:cs typeface="Arial"/>
                <a:sym typeface="Arial"/>
              </a:defRPr>
            </a:lvl7pPr>
            <a:lvl8pPr indent="-285750" lvl="7" marL="3657600" algn="l">
              <a:spcBef>
                <a:spcPts val="0"/>
              </a:spcBef>
              <a:spcAft>
                <a:spcPts val="0"/>
              </a:spcAft>
              <a:buClr>
                <a:schemeClr val="dk1"/>
              </a:buClr>
              <a:buSzPts val="900"/>
              <a:buFont typeface="Arial"/>
              <a:buChar char="​"/>
              <a:defRPr sz="900">
                <a:latin typeface="Arial"/>
                <a:ea typeface="Arial"/>
                <a:cs typeface="Arial"/>
                <a:sym typeface="Arial"/>
              </a:defRPr>
            </a:lvl8pPr>
            <a:lvl9pPr indent="-285750" lvl="8" marL="4114800" algn="l">
              <a:spcBef>
                <a:spcPts val="0"/>
              </a:spcBef>
              <a:spcAft>
                <a:spcPts val="0"/>
              </a:spcAft>
              <a:buClr>
                <a:schemeClr val="dk1"/>
              </a:buClr>
              <a:buSzPts val="900"/>
              <a:buFont typeface="Arial"/>
              <a:buChar char="​"/>
              <a:defRPr sz="900">
                <a:latin typeface="Arial"/>
                <a:ea typeface="Arial"/>
                <a:cs typeface="Arial"/>
                <a:sym typeface="Arial"/>
              </a:defRPr>
            </a:lvl9pPr>
          </a:lstStyle>
          <a:p/>
        </p:txBody>
      </p:sp>
      <p:sp>
        <p:nvSpPr>
          <p:cNvPr id="239" name="Google Shape;239;p24"/>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240" name="Google Shape;240;p24"/>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241" name="Google Shape;241;p24"/>
          <p:cNvSpPr/>
          <p:nvPr/>
        </p:nvSpPr>
        <p:spPr>
          <a:xfrm>
            <a:off x="0" y="4869263"/>
            <a:ext cx="9144000" cy="274200"/>
          </a:xfrm>
          <a:prstGeom prst="rect">
            <a:avLst/>
          </a:prstGeom>
          <a:solidFill>
            <a:schemeClr val="lt2"/>
          </a:solidFill>
          <a:ln>
            <a:noFill/>
          </a:ln>
          <a:effectLst>
            <a:outerShdw blurRad="57150" rotWithShape="0" algn="bl" dir="5400000" dist="19050">
              <a:srgbClr val="000000">
                <a:alpha val="47000"/>
              </a:srgbClr>
            </a:outerShdw>
          </a:effectLst>
        </p:spPr>
        <p:txBody>
          <a:bodyPr anchorCtr="0" anchor="ctr" bIns="80900" lIns="80900" spcFirstLastPara="1" rIns="80900" wrap="square" tIns="80900">
            <a:noAutofit/>
          </a:bodyPr>
          <a:lstStyle/>
          <a:p>
            <a:pPr indent="0" lvl="0" marL="0" rtl="0" algn="l">
              <a:spcBef>
                <a:spcPts val="0"/>
              </a:spcBef>
              <a:spcAft>
                <a:spcPts val="0"/>
              </a:spcAft>
              <a:buNone/>
            </a:pPr>
            <a:r>
              <a:t/>
            </a:r>
            <a:endParaRPr/>
          </a:p>
        </p:txBody>
      </p:sp>
      <p:sp>
        <p:nvSpPr>
          <p:cNvPr id="242" name="Google Shape;242;p24"/>
          <p:cNvSpPr txBox="1"/>
          <p:nvPr/>
        </p:nvSpPr>
        <p:spPr>
          <a:xfrm>
            <a:off x="2884715" y="4931938"/>
            <a:ext cx="2939100" cy="205500"/>
          </a:xfrm>
          <a:prstGeom prst="rect">
            <a:avLst/>
          </a:prstGeom>
          <a:noFill/>
          <a:ln>
            <a:noFill/>
          </a:ln>
        </p:spPr>
        <p:txBody>
          <a:bodyPr anchorCtr="0" anchor="ctr" bIns="35875" lIns="71750" spcFirstLastPara="1" rIns="71750" wrap="square" tIns="35875">
            <a:noAutofit/>
          </a:bodyPr>
          <a:lstStyle/>
          <a:p>
            <a:pPr indent="0" lvl="0" marL="0" rtl="0" algn="ctr">
              <a:spcBef>
                <a:spcPts val="0"/>
              </a:spcBef>
              <a:spcAft>
                <a:spcPts val="0"/>
              </a:spcAft>
              <a:buNone/>
            </a:pPr>
            <a:r>
              <a:t/>
            </a:r>
            <a:endParaRPr sz="900">
              <a:solidFill>
                <a:srgbClr val="888888"/>
              </a:solidFill>
            </a:endParaRPr>
          </a:p>
        </p:txBody>
      </p:sp>
      <p:sp>
        <p:nvSpPr>
          <p:cNvPr id="243" name="Google Shape;243;p24"/>
          <p:cNvSpPr txBox="1"/>
          <p:nvPr/>
        </p:nvSpPr>
        <p:spPr>
          <a:xfrm>
            <a:off x="6826405" y="4926976"/>
            <a:ext cx="2155200" cy="158700"/>
          </a:xfrm>
          <a:prstGeom prst="rect">
            <a:avLst/>
          </a:prstGeom>
          <a:noFill/>
          <a:ln>
            <a:noFill/>
          </a:ln>
        </p:spPr>
        <p:txBody>
          <a:bodyPr anchorCtr="0" anchor="ctr" bIns="35875" lIns="71750" spcFirstLastPara="1" rIns="71750" wrap="square" tIns="35875">
            <a:noAutofit/>
          </a:bodyPr>
          <a:lstStyle/>
          <a:p>
            <a:pPr indent="0" lvl="0" marL="0" rtl="0" algn="r">
              <a:spcBef>
                <a:spcPts val="0"/>
              </a:spcBef>
              <a:spcAft>
                <a:spcPts val="0"/>
              </a:spcAft>
              <a:buNone/>
            </a:pPr>
            <a:fld id="{00000000-1234-1234-1234-123412341234}" type="slidenum">
              <a:rPr lang="en-US" sz="900">
                <a:solidFill>
                  <a:srgbClr val="888888"/>
                </a:solidFill>
              </a:rPr>
              <a:t>‹#›</a:t>
            </a:fld>
            <a:endParaRPr sz="900">
              <a:solidFill>
                <a:srgbClr val="888888"/>
              </a:solidFill>
            </a:endParaRPr>
          </a:p>
        </p:txBody>
      </p:sp>
      <p:pic>
        <p:nvPicPr>
          <p:cNvPr id="244" name="Google Shape;244;p24"/>
          <p:cNvPicPr preferRelativeResize="0"/>
          <p:nvPr/>
        </p:nvPicPr>
        <p:blipFill>
          <a:blip r:embed="rId2">
            <a:alphaModFix/>
          </a:blip>
          <a:stretch>
            <a:fillRect/>
          </a:stretch>
        </p:blipFill>
        <p:spPr>
          <a:xfrm>
            <a:off x="213024" y="4922241"/>
            <a:ext cx="2467919" cy="158944"/>
          </a:xfrm>
          <a:prstGeom prst="rect">
            <a:avLst/>
          </a:prstGeom>
          <a:noFill/>
          <a:ln>
            <a:noFill/>
          </a:ln>
        </p:spPr>
      </p:pic>
    </p:spTree>
  </p:cSld>
  <p:clrMapOvr>
    <a:masterClrMapping/>
  </p:clrMapOvr>
  <p:extLst>
    <p:ext uri="{DCECCB84-F9BA-43D5-87BE-67443E8EF086}">
      <p15:sldGuideLst>
        <p15:guide id="1" pos="2743">
          <p15:clr>
            <a:srgbClr val="FBAE40"/>
          </p15:clr>
        </p15:guide>
        <p15:guide id="2" pos="3017">
          <p15:clr>
            <a:srgbClr val="FBAE40"/>
          </p15:clr>
        </p15:guide>
        <p15:guide id="3" orient="horz" pos="890">
          <p15:clr>
            <a:srgbClr val="FBAE40"/>
          </p15:clr>
        </p15:guide>
        <p15:guide id="4" orient="horz" pos="1892">
          <p15:clr>
            <a:srgbClr val="FBAE40"/>
          </p15:clr>
        </p15:guide>
        <p15:guide id="5" orient="horz" pos="212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headings">
  <p:cSld name="3 headings">
    <p:spTree>
      <p:nvGrpSpPr>
        <p:cNvPr id="245" name="Shape 245"/>
        <p:cNvGrpSpPr/>
        <p:nvPr/>
      </p:nvGrpSpPr>
      <p:grpSpPr>
        <a:xfrm>
          <a:off x="0" y="0"/>
          <a:ext cx="0" cy="0"/>
          <a:chOff x="0" y="0"/>
          <a:chExt cx="0" cy="0"/>
        </a:xfrm>
      </p:grpSpPr>
      <p:sp>
        <p:nvSpPr>
          <p:cNvPr id="246" name="Google Shape;246;p25"/>
          <p:cNvSpPr txBox="1"/>
          <p:nvPr>
            <p:ph type="title"/>
          </p:nvPr>
        </p:nvSpPr>
        <p:spPr>
          <a:xfrm>
            <a:off x="435425" y="331156"/>
            <a:ext cx="8273100" cy="253500"/>
          </a:xfrm>
          <a:prstGeom prst="rect">
            <a:avLst/>
          </a:prstGeom>
          <a:noFill/>
          <a:ln>
            <a:noFill/>
          </a:ln>
        </p:spPr>
        <p:txBody>
          <a:bodyPr anchorCtr="0" anchor="b" bIns="0" lIns="0" spcFirstLastPara="1" rIns="0" wrap="square" tIns="0">
            <a:noAutofit/>
          </a:bodyPr>
          <a:lstStyle>
            <a:lvl1pPr lvl="0" algn="l">
              <a:lnSpc>
                <a:spcPct val="88000"/>
              </a:lnSpc>
              <a:spcBef>
                <a:spcPts val="0"/>
              </a:spcBef>
              <a:spcAft>
                <a:spcPts val="0"/>
              </a:spcAft>
              <a:buClr>
                <a:schemeClr val="dk1"/>
              </a:buClr>
              <a:buSzPts val="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7" name="Google Shape;247;p25"/>
          <p:cNvSpPr txBox="1"/>
          <p:nvPr>
            <p:ph idx="1" type="body"/>
          </p:nvPr>
        </p:nvSpPr>
        <p:spPr>
          <a:xfrm>
            <a:off x="435429" y="1049274"/>
            <a:ext cx="2464500" cy="274200"/>
          </a:xfrm>
          <a:prstGeom prst="rect">
            <a:avLst/>
          </a:prstGeom>
          <a:noFill/>
          <a:ln>
            <a:noFill/>
          </a:ln>
        </p:spPr>
        <p:txBody>
          <a:bodyPr anchorCtr="0" anchor="t" bIns="0" lIns="0" spcFirstLastPara="1" rIns="0" wrap="square" tIns="0">
            <a:noAutofit/>
          </a:bodyPr>
          <a:lstStyle>
            <a:lvl1pPr indent="-298450" lvl="0" marL="457200" algn="l">
              <a:spcBef>
                <a:spcPts val="0"/>
              </a:spcBef>
              <a:spcAft>
                <a:spcPts val="0"/>
              </a:spcAft>
              <a:buClr>
                <a:schemeClr val="dk2"/>
              </a:buClr>
              <a:buSzPts val="1100"/>
              <a:buChar char="​"/>
              <a:defRPr b="1" sz="1100">
                <a:solidFill>
                  <a:schemeClr val="dk2"/>
                </a:solidFill>
              </a:defRPr>
            </a:lvl1pPr>
            <a:lvl2pPr indent="-298450" lvl="1" marL="914400" algn="l">
              <a:spcBef>
                <a:spcPts val="0"/>
              </a:spcBef>
              <a:spcAft>
                <a:spcPts val="0"/>
              </a:spcAft>
              <a:buClr>
                <a:schemeClr val="dk2"/>
              </a:buClr>
              <a:buSzPts val="1100"/>
              <a:buChar char="​"/>
              <a:defRPr sz="1100">
                <a:solidFill>
                  <a:schemeClr val="dk2"/>
                </a:solidFill>
              </a:defRPr>
            </a:lvl2pPr>
            <a:lvl3pPr indent="-298450" lvl="2" marL="1371600" algn="l">
              <a:spcBef>
                <a:spcPts val="0"/>
              </a:spcBef>
              <a:spcAft>
                <a:spcPts val="0"/>
              </a:spcAft>
              <a:buClr>
                <a:schemeClr val="dk1"/>
              </a:buClr>
              <a:buSzPts val="1100"/>
              <a:buChar char="​"/>
              <a:defRPr sz="1100"/>
            </a:lvl3pPr>
            <a:lvl4pPr indent="-298450" lvl="3" marL="1828800" algn="l">
              <a:spcBef>
                <a:spcPts val="0"/>
              </a:spcBef>
              <a:spcAft>
                <a:spcPts val="0"/>
              </a:spcAft>
              <a:buClr>
                <a:schemeClr val="dk1"/>
              </a:buClr>
              <a:buSzPts val="1100"/>
              <a:buChar char="​"/>
              <a:defRPr sz="1100"/>
            </a:lvl4pPr>
            <a:lvl5pPr indent="-298450" lvl="4" marL="2286000" algn="l">
              <a:spcBef>
                <a:spcPts val="0"/>
              </a:spcBef>
              <a:spcAft>
                <a:spcPts val="0"/>
              </a:spcAft>
              <a:buClr>
                <a:schemeClr val="dk1"/>
              </a:buClr>
              <a:buSzPts val="1100"/>
              <a:buChar char="​"/>
              <a:defRPr sz="1100"/>
            </a:lvl5pPr>
            <a:lvl6pPr indent="-298450" lvl="5" marL="2743200" algn="l">
              <a:spcBef>
                <a:spcPts val="0"/>
              </a:spcBef>
              <a:spcAft>
                <a:spcPts val="0"/>
              </a:spcAft>
              <a:buClr>
                <a:schemeClr val="dk1"/>
              </a:buClr>
              <a:buSzPts val="1100"/>
              <a:buChar char="​"/>
              <a:defRPr sz="1100"/>
            </a:lvl6pPr>
            <a:lvl7pPr indent="-298450" lvl="6" marL="3200400" algn="l">
              <a:spcBef>
                <a:spcPts val="0"/>
              </a:spcBef>
              <a:spcAft>
                <a:spcPts val="0"/>
              </a:spcAft>
              <a:buClr>
                <a:schemeClr val="dk1"/>
              </a:buClr>
              <a:buSzPts val="1100"/>
              <a:buChar char="​"/>
              <a:defRPr sz="1100"/>
            </a:lvl7pPr>
            <a:lvl8pPr indent="-298450" lvl="7" marL="3657600" algn="l">
              <a:spcBef>
                <a:spcPts val="0"/>
              </a:spcBef>
              <a:spcAft>
                <a:spcPts val="0"/>
              </a:spcAft>
              <a:buClr>
                <a:schemeClr val="dk1"/>
              </a:buClr>
              <a:buSzPts val="1100"/>
              <a:buChar char="​"/>
              <a:defRPr sz="1100"/>
            </a:lvl8pPr>
            <a:lvl9pPr indent="-298450" lvl="8" marL="4114800" algn="l">
              <a:spcBef>
                <a:spcPts val="0"/>
              </a:spcBef>
              <a:spcAft>
                <a:spcPts val="0"/>
              </a:spcAft>
              <a:buClr>
                <a:schemeClr val="dk1"/>
              </a:buClr>
              <a:buSzPts val="1100"/>
              <a:buChar char="​"/>
              <a:defRPr sz="1100"/>
            </a:lvl9pPr>
          </a:lstStyle>
          <a:p/>
        </p:txBody>
      </p:sp>
      <p:sp>
        <p:nvSpPr>
          <p:cNvPr id="248" name="Google Shape;248;p25"/>
          <p:cNvSpPr txBox="1"/>
          <p:nvPr>
            <p:ph idx="2" type="body"/>
          </p:nvPr>
        </p:nvSpPr>
        <p:spPr>
          <a:xfrm>
            <a:off x="3339737" y="1049274"/>
            <a:ext cx="2464500" cy="274200"/>
          </a:xfrm>
          <a:prstGeom prst="rect">
            <a:avLst/>
          </a:prstGeom>
          <a:noFill/>
          <a:ln>
            <a:noFill/>
          </a:ln>
        </p:spPr>
        <p:txBody>
          <a:bodyPr anchorCtr="0" anchor="t" bIns="0" lIns="0" spcFirstLastPara="1" rIns="0" wrap="square" tIns="0">
            <a:noAutofit/>
          </a:bodyPr>
          <a:lstStyle>
            <a:lvl1pPr indent="-298450" lvl="0" marL="457200" algn="l">
              <a:spcBef>
                <a:spcPts val="0"/>
              </a:spcBef>
              <a:spcAft>
                <a:spcPts val="0"/>
              </a:spcAft>
              <a:buClr>
                <a:schemeClr val="dk2"/>
              </a:buClr>
              <a:buSzPts val="1100"/>
              <a:buChar char="​"/>
              <a:defRPr b="1" sz="1100">
                <a:solidFill>
                  <a:schemeClr val="dk2"/>
                </a:solidFill>
              </a:defRPr>
            </a:lvl1pPr>
            <a:lvl2pPr indent="-298450" lvl="1" marL="914400" algn="l">
              <a:spcBef>
                <a:spcPts val="0"/>
              </a:spcBef>
              <a:spcAft>
                <a:spcPts val="0"/>
              </a:spcAft>
              <a:buClr>
                <a:schemeClr val="dk2"/>
              </a:buClr>
              <a:buSzPts val="1100"/>
              <a:buChar char="​"/>
              <a:defRPr sz="1100">
                <a:solidFill>
                  <a:schemeClr val="dk2"/>
                </a:solidFill>
              </a:defRPr>
            </a:lvl2pPr>
            <a:lvl3pPr indent="-298450" lvl="2" marL="1371600" algn="l">
              <a:spcBef>
                <a:spcPts val="0"/>
              </a:spcBef>
              <a:spcAft>
                <a:spcPts val="0"/>
              </a:spcAft>
              <a:buClr>
                <a:schemeClr val="dk1"/>
              </a:buClr>
              <a:buSzPts val="1100"/>
              <a:buChar char="​"/>
              <a:defRPr sz="1100"/>
            </a:lvl3pPr>
            <a:lvl4pPr indent="-298450" lvl="3" marL="1828800" algn="l">
              <a:spcBef>
                <a:spcPts val="0"/>
              </a:spcBef>
              <a:spcAft>
                <a:spcPts val="0"/>
              </a:spcAft>
              <a:buClr>
                <a:schemeClr val="dk1"/>
              </a:buClr>
              <a:buSzPts val="1100"/>
              <a:buChar char="​"/>
              <a:defRPr sz="1100"/>
            </a:lvl4pPr>
            <a:lvl5pPr indent="-298450" lvl="4" marL="2286000" algn="l">
              <a:spcBef>
                <a:spcPts val="0"/>
              </a:spcBef>
              <a:spcAft>
                <a:spcPts val="0"/>
              </a:spcAft>
              <a:buClr>
                <a:schemeClr val="dk1"/>
              </a:buClr>
              <a:buSzPts val="1100"/>
              <a:buChar char="​"/>
              <a:defRPr sz="1100"/>
            </a:lvl5pPr>
            <a:lvl6pPr indent="-298450" lvl="5" marL="2743200" algn="l">
              <a:spcBef>
                <a:spcPts val="0"/>
              </a:spcBef>
              <a:spcAft>
                <a:spcPts val="0"/>
              </a:spcAft>
              <a:buClr>
                <a:schemeClr val="dk1"/>
              </a:buClr>
              <a:buSzPts val="1100"/>
              <a:buChar char="​"/>
              <a:defRPr sz="1100"/>
            </a:lvl6pPr>
            <a:lvl7pPr indent="-298450" lvl="6" marL="3200400" algn="l">
              <a:spcBef>
                <a:spcPts val="0"/>
              </a:spcBef>
              <a:spcAft>
                <a:spcPts val="0"/>
              </a:spcAft>
              <a:buClr>
                <a:schemeClr val="dk1"/>
              </a:buClr>
              <a:buSzPts val="1100"/>
              <a:buChar char="​"/>
              <a:defRPr sz="1100"/>
            </a:lvl7pPr>
            <a:lvl8pPr indent="-298450" lvl="7" marL="3657600" algn="l">
              <a:spcBef>
                <a:spcPts val="0"/>
              </a:spcBef>
              <a:spcAft>
                <a:spcPts val="0"/>
              </a:spcAft>
              <a:buClr>
                <a:schemeClr val="dk1"/>
              </a:buClr>
              <a:buSzPts val="1100"/>
              <a:buChar char="​"/>
              <a:defRPr sz="1100"/>
            </a:lvl8pPr>
            <a:lvl9pPr indent="-298450" lvl="8" marL="4114800" algn="l">
              <a:spcBef>
                <a:spcPts val="0"/>
              </a:spcBef>
              <a:spcAft>
                <a:spcPts val="0"/>
              </a:spcAft>
              <a:buClr>
                <a:schemeClr val="dk1"/>
              </a:buClr>
              <a:buSzPts val="1100"/>
              <a:buChar char="​"/>
              <a:defRPr sz="1100"/>
            </a:lvl9pPr>
          </a:lstStyle>
          <a:p/>
        </p:txBody>
      </p:sp>
      <p:sp>
        <p:nvSpPr>
          <p:cNvPr id="249" name="Google Shape;249;p25"/>
          <p:cNvSpPr txBox="1"/>
          <p:nvPr>
            <p:ph idx="3" type="body"/>
          </p:nvPr>
        </p:nvSpPr>
        <p:spPr>
          <a:xfrm>
            <a:off x="6244045" y="1049274"/>
            <a:ext cx="2464500" cy="274200"/>
          </a:xfrm>
          <a:prstGeom prst="rect">
            <a:avLst/>
          </a:prstGeom>
          <a:noFill/>
          <a:ln>
            <a:noFill/>
          </a:ln>
        </p:spPr>
        <p:txBody>
          <a:bodyPr anchorCtr="0" anchor="t" bIns="0" lIns="0" spcFirstLastPara="1" rIns="0" wrap="square" tIns="0">
            <a:noAutofit/>
          </a:bodyPr>
          <a:lstStyle>
            <a:lvl1pPr indent="-298450" lvl="0" marL="457200" algn="l">
              <a:spcBef>
                <a:spcPts val="0"/>
              </a:spcBef>
              <a:spcAft>
                <a:spcPts val="0"/>
              </a:spcAft>
              <a:buClr>
                <a:schemeClr val="dk2"/>
              </a:buClr>
              <a:buSzPts val="1100"/>
              <a:buChar char="​"/>
              <a:defRPr b="1" sz="1100">
                <a:solidFill>
                  <a:schemeClr val="dk2"/>
                </a:solidFill>
              </a:defRPr>
            </a:lvl1pPr>
            <a:lvl2pPr indent="-298450" lvl="1" marL="914400" algn="l">
              <a:spcBef>
                <a:spcPts val="0"/>
              </a:spcBef>
              <a:spcAft>
                <a:spcPts val="0"/>
              </a:spcAft>
              <a:buClr>
                <a:schemeClr val="dk2"/>
              </a:buClr>
              <a:buSzPts val="1100"/>
              <a:buChar char="​"/>
              <a:defRPr sz="1100">
                <a:solidFill>
                  <a:schemeClr val="dk2"/>
                </a:solidFill>
              </a:defRPr>
            </a:lvl2pPr>
            <a:lvl3pPr indent="-298450" lvl="2" marL="1371600" algn="l">
              <a:spcBef>
                <a:spcPts val="0"/>
              </a:spcBef>
              <a:spcAft>
                <a:spcPts val="0"/>
              </a:spcAft>
              <a:buClr>
                <a:schemeClr val="dk1"/>
              </a:buClr>
              <a:buSzPts val="1100"/>
              <a:buChar char="​"/>
              <a:defRPr sz="1100"/>
            </a:lvl3pPr>
            <a:lvl4pPr indent="-298450" lvl="3" marL="1828800" algn="l">
              <a:spcBef>
                <a:spcPts val="0"/>
              </a:spcBef>
              <a:spcAft>
                <a:spcPts val="0"/>
              </a:spcAft>
              <a:buClr>
                <a:schemeClr val="dk1"/>
              </a:buClr>
              <a:buSzPts val="1100"/>
              <a:buChar char="​"/>
              <a:defRPr sz="1100"/>
            </a:lvl4pPr>
            <a:lvl5pPr indent="-298450" lvl="4" marL="2286000" algn="l">
              <a:spcBef>
                <a:spcPts val="0"/>
              </a:spcBef>
              <a:spcAft>
                <a:spcPts val="0"/>
              </a:spcAft>
              <a:buClr>
                <a:schemeClr val="dk1"/>
              </a:buClr>
              <a:buSzPts val="1100"/>
              <a:buChar char="​"/>
              <a:defRPr sz="1100"/>
            </a:lvl5pPr>
            <a:lvl6pPr indent="-298450" lvl="5" marL="2743200" algn="l">
              <a:spcBef>
                <a:spcPts val="0"/>
              </a:spcBef>
              <a:spcAft>
                <a:spcPts val="0"/>
              </a:spcAft>
              <a:buClr>
                <a:schemeClr val="dk1"/>
              </a:buClr>
              <a:buSzPts val="1100"/>
              <a:buChar char="​"/>
              <a:defRPr sz="1100"/>
            </a:lvl6pPr>
            <a:lvl7pPr indent="-298450" lvl="6" marL="3200400" algn="l">
              <a:spcBef>
                <a:spcPts val="0"/>
              </a:spcBef>
              <a:spcAft>
                <a:spcPts val="0"/>
              </a:spcAft>
              <a:buClr>
                <a:schemeClr val="dk1"/>
              </a:buClr>
              <a:buSzPts val="1100"/>
              <a:buChar char="​"/>
              <a:defRPr sz="1100"/>
            </a:lvl7pPr>
            <a:lvl8pPr indent="-298450" lvl="7" marL="3657600" algn="l">
              <a:spcBef>
                <a:spcPts val="0"/>
              </a:spcBef>
              <a:spcAft>
                <a:spcPts val="0"/>
              </a:spcAft>
              <a:buClr>
                <a:schemeClr val="dk1"/>
              </a:buClr>
              <a:buSzPts val="1100"/>
              <a:buChar char="​"/>
              <a:defRPr sz="1100"/>
            </a:lvl8pPr>
            <a:lvl9pPr indent="-298450" lvl="8" marL="4114800" algn="l">
              <a:spcBef>
                <a:spcPts val="0"/>
              </a:spcBef>
              <a:spcAft>
                <a:spcPts val="0"/>
              </a:spcAft>
              <a:buClr>
                <a:schemeClr val="dk1"/>
              </a:buClr>
              <a:buSzPts val="1100"/>
              <a:buChar char="​"/>
              <a:defRPr sz="1100"/>
            </a:lvl9pPr>
          </a:lstStyle>
          <a:p/>
        </p:txBody>
      </p:sp>
      <p:sp>
        <p:nvSpPr>
          <p:cNvPr id="250" name="Google Shape;250;p25"/>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251" name="Google Shape;251;p25"/>
          <p:cNvSpPr/>
          <p:nvPr/>
        </p:nvSpPr>
        <p:spPr>
          <a:xfrm>
            <a:off x="0" y="4869263"/>
            <a:ext cx="9144000" cy="274200"/>
          </a:xfrm>
          <a:prstGeom prst="rect">
            <a:avLst/>
          </a:prstGeom>
          <a:solidFill>
            <a:schemeClr val="lt2"/>
          </a:solidFill>
          <a:ln>
            <a:noFill/>
          </a:ln>
          <a:effectLst>
            <a:outerShdw blurRad="57150" rotWithShape="0" algn="bl" dir="5400000" dist="19050">
              <a:srgbClr val="000000">
                <a:alpha val="47000"/>
              </a:srgbClr>
            </a:outerShdw>
          </a:effectLst>
        </p:spPr>
        <p:txBody>
          <a:bodyPr anchorCtr="0" anchor="ctr" bIns="80900" lIns="80900" spcFirstLastPara="1" rIns="80900" wrap="square" tIns="80900">
            <a:noAutofit/>
          </a:bodyPr>
          <a:lstStyle/>
          <a:p>
            <a:pPr indent="0" lvl="0" marL="0" rtl="0" algn="l">
              <a:spcBef>
                <a:spcPts val="0"/>
              </a:spcBef>
              <a:spcAft>
                <a:spcPts val="0"/>
              </a:spcAft>
              <a:buNone/>
            </a:pPr>
            <a:r>
              <a:t/>
            </a:r>
            <a:endParaRPr/>
          </a:p>
        </p:txBody>
      </p:sp>
      <p:sp>
        <p:nvSpPr>
          <p:cNvPr id="252" name="Google Shape;252;p25"/>
          <p:cNvSpPr txBox="1"/>
          <p:nvPr/>
        </p:nvSpPr>
        <p:spPr>
          <a:xfrm>
            <a:off x="2884715" y="4931938"/>
            <a:ext cx="2939100" cy="205500"/>
          </a:xfrm>
          <a:prstGeom prst="rect">
            <a:avLst/>
          </a:prstGeom>
          <a:noFill/>
          <a:ln>
            <a:noFill/>
          </a:ln>
        </p:spPr>
        <p:txBody>
          <a:bodyPr anchorCtr="0" anchor="ctr" bIns="35875" lIns="71750" spcFirstLastPara="1" rIns="71750" wrap="square" tIns="35875">
            <a:noAutofit/>
          </a:bodyPr>
          <a:lstStyle/>
          <a:p>
            <a:pPr indent="0" lvl="0" marL="0" rtl="0" algn="ctr">
              <a:spcBef>
                <a:spcPts val="0"/>
              </a:spcBef>
              <a:spcAft>
                <a:spcPts val="0"/>
              </a:spcAft>
              <a:buNone/>
            </a:pPr>
            <a:r>
              <a:t/>
            </a:r>
            <a:endParaRPr sz="900">
              <a:solidFill>
                <a:srgbClr val="888888"/>
              </a:solidFill>
            </a:endParaRPr>
          </a:p>
        </p:txBody>
      </p:sp>
      <p:sp>
        <p:nvSpPr>
          <p:cNvPr id="253" name="Google Shape;253;p25"/>
          <p:cNvSpPr txBox="1"/>
          <p:nvPr/>
        </p:nvSpPr>
        <p:spPr>
          <a:xfrm>
            <a:off x="6826405" y="4926976"/>
            <a:ext cx="2155200" cy="158700"/>
          </a:xfrm>
          <a:prstGeom prst="rect">
            <a:avLst/>
          </a:prstGeom>
          <a:noFill/>
          <a:ln>
            <a:noFill/>
          </a:ln>
        </p:spPr>
        <p:txBody>
          <a:bodyPr anchorCtr="0" anchor="ctr" bIns="35875" lIns="71750" spcFirstLastPara="1" rIns="71750" wrap="square" tIns="35875">
            <a:noAutofit/>
          </a:bodyPr>
          <a:lstStyle/>
          <a:p>
            <a:pPr indent="0" lvl="0" marL="0" rtl="0" algn="r">
              <a:spcBef>
                <a:spcPts val="0"/>
              </a:spcBef>
              <a:spcAft>
                <a:spcPts val="0"/>
              </a:spcAft>
              <a:buNone/>
            </a:pPr>
            <a:fld id="{00000000-1234-1234-1234-123412341234}" type="slidenum">
              <a:rPr lang="en-US" sz="900">
                <a:solidFill>
                  <a:srgbClr val="888888"/>
                </a:solidFill>
              </a:rPr>
              <a:t>‹#›</a:t>
            </a:fld>
            <a:endParaRPr sz="900">
              <a:solidFill>
                <a:srgbClr val="888888"/>
              </a:solidFill>
            </a:endParaRPr>
          </a:p>
        </p:txBody>
      </p:sp>
      <p:pic>
        <p:nvPicPr>
          <p:cNvPr id="254" name="Google Shape;254;p25"/>
          <p:cNvPicPr preferRelativeResize="0"/>
          <p:nvPr/>
        </p:nvPicPr>
        <p:blipFill>
          <a:blip r:embed="rId2">
            <a:alphaModFix/>
          </a:blip>
          <a:stretch>
            <a:fillRect/>
          </a:stretch>
        </p:blipFill>
        <p:spPr>
          <a:xfrm>
            <a:off x="213024" y="4922241"/>
            <a:ext cx="2467919" cy="158944"/>
          </a:xfrm>
          <a:prstGeom prst="rect">
            <a:avLst/>
          </a:prstGeom>
          <a:noFill/>
          <a:ln>
            <a:noFill/>
          </a:ln>
        </p:spPr>
      </p:pic>
    </p:spTree>
  </p:cSld>
  <p:clrMapOvr>
    <a:masterClrMapping/>
  </p:clrMapOvr>
  <p:extLst>
    <p:ext uri="{DCECCB84-F9BA-43D5-87BE-67443E8EF086}">
      <p15:sldGuideLst>
        <p15:guide id="1" pos="1827">
          <p15:clr>
            <a:srgbClr val="FBAE40"/>
          </p15:clr>
        </p15:guide>
        <p15:guide id="2" pos="2104">
          <p15:clr>
            <a:srgbClr val="FBAE40"/>
          </p15:clr>
        </p15:guide>
        <p15:guide id="3" pos="3656">
          <p15:clr>
            <a:srgbClr val="FBAE40"/>
          </p15:clr>
        </p15:guide>
        <p15:guide id="4" pos="3933">
          <p15:clr>
            <a:srgbClr val="FBAE40"/>
          </p15:clr>
        </p15:guide>
        <p15:guide id="5" orient="horz" pos="89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howMasterSp="0">
  <p:cSld name="Section">
    <p:spTree>
      <p:nvGrpSpPr>
        <p:cNvPr id="255" name="Shape 255"/>
        <p:cNvGrpSpPr/>
        <p:nvPr/>
      </p:nvGrpSpPr>
      <p:grpSpPr>
        <a:xfrm>
          <a:off x="0" y="0"/>
          <a:ext cx="0" cy="0"/>
          <a:chOff x="0" y="0"/>
          <a:chExt cx="0" cy="0"/>
        </a:xfrm>
      </p:grpSpPr>
      <p:sp>
        <p:nvSpPr>
          <p:cNvPr id="256" name="Google Shape;256;p26"/>
          <p:cNvSpPr/>
          <p:nvPr/>
        </p:nvSpPr>
        <p:spPr>
          <a:xfrm>
            <a:off x="0" y="0"/>
            <a:ext cx="9144000" cy="5143500"/>
          </a:xfrm>
          <a:prstGeom prst="rect">
            <a:avLst/>
          </a:prstGeom>
          <a:solidFill>
            <a:srgbClr val="00A39C"/>
          </a:solidFill>
          <a:ln>
            <a:noFill/>
          </a:ln>
        </p:spPr>
        <p:txBody>
          <a:bodyPr anchorCtr="0" anchor="ctr" bIns="64725" lIns="64725" spcFirstLastPara="1" rIns="64725" wrap="square" tIns="64725">
            <a:noAutofit/>
          </a:bodyPr>
          <a:lstStyle/>
          <a:p>
            <a:pPr indent="0" lvl="0" marL="0" marR="0" rtl="0" algn="ctr">
              <a:spcBef>
                <a:spcPts val="0"/>
              </a:spcBef>
              <a:spcAft>
                <a:spcPts val="0"/>
              </a:spcAft>
              <a:buNone/>
            </a:pPr>
            <a:r>
              <a:t/>
            </a:r>
            <a:endParaRPr b="0" i="0" sz="900" u="none" cap="none" strike="noStrike">
              <a:solidFill>
                <a:schemeClr val="dk1"/>
              </a:solidFill>
              <a:latin typeface="Arial"/>
              <a:ea typeface="Arial"/>
              <a:cs typeface="Arial"/>
              <a:sym typeface="Arial"/>
            </a:endParaRPr>
          </a:p>
        </p:txBody>
      </p:sp>
      <p:sp>
        <p:nvSpPr>
          <p:cNvPr id="257" name="Google Shape;257;p26"/>
          <p:cNvSpPr txBox="1"/>
          <p:nvPr>
            <p:ph idx="1" type="body"/>
          </p:nvPr>
        </p:nvSpPr>
        <p:spPr>
          <a:xfrm>
            <a:off x="457200" y="3511296"/>
            <a:ext cx="8229600" cy="12417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lt2"/>
              </a:buClr>
              <a:buSzPts val="2800"/>
              <a:buFont typeface="Arial"/>
              <a:buChar char="​"/>
              <a:defRPr sz="2800">
                <a:solidFill>
                  <a:schemeClr val="lt2"/>
                </a:solidFill>
                <a:latin typeface="Arial"/>
                <a:ea typeface="Arial"/>
                <a:cs typeface="Arial"/>
                <a:sym typeface="Arial"/>
              </a:defRPr>
            </a:lvl1pPr>
            <a:lvl2pPr indent="-361950" lvl="1" marL="914400" rtl="0" algn="l">
              <a:lnSpc>
                <a:spcPct val="100000"/>
              </a:lnSpc>
              <a:spcBef>
                <a:spcPts val="0"/>
              </a:spcBef>
              <a:spcAft>
                <a:spcPts val="0"/>
              </a:spcAft>
              <a:buClr>
                <a:schemeClr val="lt2"/>
              </a:buClr>
              <a:buSzPts val="2100"/>
              <a:buFont typeface="Arial"/>
              <a:buChar char="​"/>
              <a:defRPr sz="2100">
                <a:solidFill>
                  <a:schemeClr val="lt2"/>
                </a:solidFill>
                <a:latin typeface="Arial"/>
                <a:ea typeface="Arial"/>
                <a:cs typeface="Arial"/>
                <a:sym typeface="Arial"/>
              </a:defRPr>
            </a:lvl2pPr>
            <a:lvl3pPr indent="-387350" lvl="2" marL="1371600" rtl="0" algn="l">
              <a:lnSpc>
                <a:spcPct val="100000"/>
              </a:lnSpc>
              <a:spcBef>
                <a:spcPts val="0"/>
              </a:spcBef>
              <a:spcAft>
                <a:spcPts val="0"/>
              </a:spcAft>
              <a:buClr>
                <a:schemeClr val="dk1"/>
              </a:buClr>
              <a:buSzPts val="2500"/>
              <a:buFont typeface="Arial"/>
              <a:buChar char="​"/>
              <a:defRPr sz="2500">
                <a:latin typeface="Arial"/>
                <a:ea typeface="Arial"/>
                <a:cs typeface="Arial"/>
                <a:sym typeface="Arial"/>
              </a:defRPr>
            </a:lvl3pPr>
            <a:lvl4pPr indent="-387350" lvl="3" marL="1828800" rtl="0" algn="l">
              <a:lnSpc>
                <a:spcPct val="100000"/>
              </a:lnSpc>
              <a:spcBef>
                <a:spcPts val="0"/>
              </a:spcBef>
              <a:spcAft>
                <a:spcPts val="0"/>
              </a:spcAft>
              <a:buClr>
                <a:schemeClr val="dk1"/>
              </a:buClr>
              <a:buSzPts val="2500"/>
              <a:buFont typeface="Arial"/>
              <a:buChar char="​"/>
              <a:defRPr sz="2500">
                <a:latin typeface="Arial"/>
                <a:ea typeface="Arial"/>
                <a:cs typeface="Arial"/>
                <a:sym typeface="Arial"/>
              </a:defRPr>
            </a:lvl4pPr>
            <a:lvl5pPr indent="-387350" lvl="4" marL="2286000" rtl="0" algn="l">
              <a:lnSpc>
                <a:spcPct val="100000"/>
              </a:lnSpc>
              <a:spcBef>
                <a:spcPts val="0"/>
              </a:spcBef>
              <a:spcAft>
                <a:spcPts val="0"/>
              </a:spcAft>
              <a:buClr>
                <a:schemeClr val="dk1"/>
              </a:buClr>
              <a:buSzPts val="2500"/>
              <a:buFont typeface="Arial"/>
              <a:buChar char="​"/>
              <a:defRPr sz="2500">
                <a:latin typeface="Arial"/>
                <a:ea typeface="Arial"/>
                <a:cs typeface="Arial"/>
                <a:sym typeface="Arial"/>
              </a:defRPr>
            </a:lvl5pPr>
            <a:lvl6pPr indent="-387350" lvl="5" marL="2743200" rtl="0" algn="l">
              <a:lnSpc>
                <a:spcPct val="100000"/>
              </a:lnSpc>
              <a:spcBef>
                <a:spcPts val="0"/>
              </a:spcBef>
              <a:spcAft>
                <a:spcPts val="0"/>
              </a:spcAft>
              <a:buClr>
                <a:schemeClr val="dk1"/>
              </a:buClr>
              <a:buSzPts val="2500"/>
              <a:buFont typeface="Arial"/>
              <a:buChar char="​"/>
              <a:defRPr sz="2500">
                <a:latin typeface="Arial"/>
                <a:ea typeface="Arial"/>
                <a:cs typeface="Arial"/>
                <a:sym typeface="Arial"/>
              </a:defRPr>
            </a:lvl6pPr>
            <a:lvl7pPr indent="-387350" lvl="6" marL="3200400" rtl="0" algn="l">
              <a:lnSpc>
                <a:spcPct val="100000"/>
              </a:lnSpc>
              <a:spcBef>
                <a:spcPts val="0"/>
              </a:spcBef>
              <a:spcAft>
                <a:spcPts val="0"/>
              </a:spcAft>
              <a:buClr>
                <a:schemeClr val="dk1"/>
              </a:buClr>
              <a:buSzPts val="2500"/>
              <a:buFont typeface="Arial"/>
              <a:buChar char="​"/>
              <a:defRPr sz="2500">
                <a:latin typeface="Arial"/>
                <a:ea typeface="Arial"/>
                <a:cs typeface="Arial"/>
                <a:sym typeface="Arial"/>
              </a:defRPr>
            </a:lvl7pPr>
            <a:lvl8pPr indent="-387350" lvl="7" marL="3657600" rtl="0" algn="l">
              <a:lnSpc>
                <a:spcPct val="100000"/>
              </a:lnSpc>
              <a:spcBef>
                <a:spcPts val="0"/>
              </a:spcBef>
              <a:spcAft>
                <a:spcPts val="0"/>
              </a:spcAft>
              <a:buClr>
                <a:schemeClr val="dk1"/>
              </a:buClr>
              <a:buSzPts val="2500"/>
              <a:buFont typeface="Arial"/>
              <a:buChar char="​"/>
              <a:defRPr sz="2500">
                <a:latin typeface="Arial"/>
                <a:ea typeface="Arial"/>
                <a:cs typeface="Arial"/>
                <a:sym typeface="Arial"/>
              </a:defRPr>
            </a:lvl8pPr>
            <a:lvl9pPr indent="-387350" lvl="8" marL="4114800" rtl="0" algn="l">
              <a:lnSpc>
                <a:spcPct val="100000"/>
              </a:lnSpc>
              <a:spcBef>
                <a:spcPts val="0"/>
              </a:spcBef>
              <a:spcAft>
                <a:spcPts val="0"/>
              </a:spcAft>
              <a:buClr>
                <a:schemeClr val="dk1"/>
              </a:buClr>
              <a:buSzPts val="2500"/>
              <a:buFont typeface="Arial"/>
              <a:buChar char="​"/>
              <a:defRPr sz="2500">
                <a:latin typeface="Arial"/>
                <a:ea typeface="Arial"/>
                <a:cs typeface="Arial"/>
                <a:sym typeface="Arial"/>
              </a:defRPr>
            </a:lvl9pPr>
          </a:lstStyle>
          <a:p/>
        </p:txBody>
      </p:sp>
      <p:sp>
        <p:nvSpPr>
          <p:cNvPr id="258" name="Google Shape;258;p26"/>
          <p:cNvSpPr txBox="1"/>
          <p:nvPr>
            <p:ph idx="2" type="body"/>
          </p:nvPr>
        </p:nvSpPr>
        <p:spPr>
          <a:xfrm>
            <a:off x="457200" y="2908173"/>
            <a:ext cx="8229600" cy="425100"/>
          </a:xfrm>
          <a:prstGeom prst="rect">
            <a:avLst/>
          </a:prstGeom>
          <a:noFill/>
          <a:ln>
            <a:noFill/>
          </a:ln>
        </p:spPr>
        <p:txBody>
          <a:bodyPr anchorCtr="0" anchor="b" bIns="0" lIns="0" spcFirstLastPara="1" rIns="0" wrap="square" tIns="0">
            <a:noAutofit/>
          </a:bodyPr>
          <a:lstStyle>
            <a:lvl1pPr indent="-228600" lvl="0" marL="457200" rtl="0" algn="l">
              <a:lnSpc>
                <a:spcPct val="100000"/>
              </a:lnSpc>
              <a:spcBef>
                <a:spcPts val="0"/>
              </a:spcBef>
              <a:spcAft>
                <a:spcPts val="0"/>
              </a:spcAft>
              <a:buClr>
                <a:schemeClr val="lt1"/>
              </a:buClr>
              <a:buSzPts val="1800"/>
              <a:buNone/>
              <a:defRPr b="1" sz="1800">
                <a:solidFill>
                  <a:schemeClr val="lt1"/>
                </a:solidFill>
                <a:latin typeface="Arial"/>
                <a:ea typeface="Arial"/>
                <a:cs typeface="Arial"/>
                <a:sym typeface="Arial"/>
              </a:defRPr>
            </a:lvl1pPr>
            <a:lvl2pPr indent="-228600" lvl="1" marL="914400" rtl="0" algn="l">
              <a:lnSpc>
                <a:spcPct val="100000"/>
              </a:lnSpc>
              <a:spcBef>
                <a:spcPts val="0"/>
              </a:spcBef>
              <a:spcAft>
                <a:spcPts val="0"/>
              </a:spcAft>
              <a:buClr>
                <a:schemeClr val="accent3"/>
              </a:buClr>
              <a:buSzPts val="1800"/>
              <a:buNone/>
              <a:defRPr sz="1800">
                <a:solidFill>
                  <a:schemeClr val="accent3"/>
                </a:solidFill>
                <a:latin typeface="Arial"/>
                <a:ea typeface="Arial"/>
                <a:cs typeface="Arial"/>
                <a:sym typeface="Arial"/>
              </a:defRPr>
            </a:lvl2pPr>
            <a:lvl3pPr indent="-228600" lvl="2" marL="1371600" rtl="0" algn="l">
              <a:lnSpc>
                <a:spcPct val="100000"/>
              </a:lnSpc>
              <a:spcBef>
                <a:spcPts val="0"/>
              </a:spcBef>
              <a:spcAft>
                <a:spcPts val="0"/>
              </a:spcAft>
              <a:buClr>
                <a:schemeClr val="accent3"/>
              </a:buClr>
              <a:buSzPts val="1800"/>
              <a:buNone/>
              <a:defRPr sz="1800">
                <a:solidFill>
                  <a:schemeClr val="accent3"/>
                </a:solidFill>
                <a:latin typeface="Arial"/>
                <a:ea typeface="Arial"/>
                <a:cs typeface="Arial"/>
                <a:sym typeface="Arial"/>
              </a:defRPr>
            </a:lvl3pPr>
            <a:lvl4pPr indent="-228600" lvl="3" marL="1828800" rtl="0" algn="l">
              <a:lnSpc>
                <a:spcPct val="100000"/>
              </a:lnSpc>
              <a:spcBef>
                <a:spcPts val="0"/>
              </a:spcBef>
              <a:spcAft>
                <a:spcPts val="0"/>
              </a:spcAft>
              <a:buClr>
                <a:schemeClr val="accent3"/>
              </a:buClr>
              <a:buSzPts val="1800"/>
              <a:buNone/>
              <a:defRPr sz="1800">
                <a:solidFill>
                  <a:schemeClr val="accent3"/>
                </a:solidFill>
                <a:latin typeface="Arial"/>
                <a:ea typeface="Arial"/>
                <a:cs typeface="Arial"/>
                <a:sym typeface="Arial"/>
              </a:defRPr>
            </a:lvl4pPr>
            <a:lvl5pPr indent="-228600" lvl="4" marL="2286000" rtl="0" algn="l">
              <a:lnSpc>
                <a:spcPct val="100000"/>
              </a:lnSpc>
              <a:spcBef>
                <a:spcPts val="0"/>
              </a:spcBef>
              <a:spcAft>
                <a:spcPts val="0"/>
              </a:spcAft>
              <a:buClr>
                <a:schemeClr val="accent3"/>
              </a:buClr>
              <a:buSzPts val="1800"/>
              <a:buNone/>
              <a:defRPr sz="1800">
                <a:solidFill>
                  <a:schemeClr val="accent3"/>
                </a:solidFill>
                <a:latin typeface="Arial"/>
                <a:ea typeface="Arial"/>
                <a:cs typeface="Arial"/>
                <a:sym typeface="Arial"/>
              </a:defRPr>
            </a:lvl5pPr>
            <a:lvl6pPr indent="-228600" lvl="5" marL="2743200" rtl="0" algn="l">
              <a:lnSpc>
                <a:spcPct val="100000"/>
              </a:lnSpc>
              <a:spcBef>
                <a:spcPts val="0"/>
              </a:spcBef>
              <a:spcAft>
                <a:spcPts val="0"/>
              </a:spcAft>
              <a:buClr>
                <a:schemeClr val="accent3"/>
              </a:buClr>
              <a:buSzPts val="1800"/>
              <a:buNone/>
              <a:defRPr sz="1800">
                <a:solidFill>
                  <a:schemeClr val="accent3"/>
                </a:solidFill>
                <a:latin typeface="Arial"/>
                <a:ea typeface="Arial"/>
                <a:cs typeface="Arial"/>
                <a:sym typeface="Arial"/>
              </a:defRPr>
            </a:lvl6pPr>
            <a:lvl7pPr indent="-228600" lvl="6" marL="3200400" rtl="0" algn="l">
              <a:lnSpc>
                <a:spcPct val="100000"/>
              </a:lnSpc>
              <a:spcBef>
                <a:spcPts val="0"/>
              </a:spcBef>
              <a:spcAft>
                <a:spcPts val="0"/>
              </a:spcAft>
              <a:buClr>
                <a:schemeClr val="accent3"/>
              </a:buClr>
              <a:buSzPts val="1800"/>
              <a:buNone/>
              <a:defRPr sz="1800">
                <a:solidFill>
                  <a:schemeClr val="accent3"/>
                </a:solidFill>
                <a:latin typeface="Arial"/>
                <a:ea typeface="Arial"/>
                <a:cs typeface="Arial"/>
                <a:sym typeface="Arial"/>
              </a:defRPr>
            </a:lvl7pPr>
            <a:lvl8pPr indent="-228600" lvl="7" marL="3657600" rtl="0" algn="l">
              <a:lnSpc>
                <a:spcPct val="100000"/>
              </a:lnSpc>
              <a:spcBef>
                <a:spcPts val="0"/>
              </a:spcBef>
              <a:spcAft>
                <a:spcPts val="0"/>
              </a:spcAft>
              <a:buClr>
                <a:schemeClr val="accent3"/>
              </a:buClr>
              <a:buSzPts val="1800"/>
              <a:buNone/>
              <a:defRPr sz="1800">
                <a:solidFill>
                  <a:schemeClr val="accent3"/>
                </a:solidFill>
                <a:latin typeface="Arial"/>
                <a:ea typeface="Arial"/>
                <a:cs typeface="Arial"/>
                <a:sym typeface="Arial"/>
              </a:defRPr>
            </a:lvl8pPr>
            <a:lvl9pPr indent="-228600" lvl="8" marL="4114800" rtl="0" algn="l">
              <a:lnSpc>
                <a:spcPct val="100000"/>
              </a:lnSpc>
              <a:spcBef>
                <a:spcPts val="0"/>
              </a:spcBef>
              <a:spcAft>
                <a:spcPts val="0"/>
              </a:spcAft>
              <a:buClr>
                <a:schemeClr val="accent3"/>
              </a:buClr>
              <a:buSzPts val="1800"/>
              <a:buNone/>
              <a:defRPr sz="1800">
                <a:solidFill>
                  <a:schemeClr val="accent3"/>
                </a:solidFill>
                <a:latin typeface="Arial"/>
                <a:ea typeface="Arial"/>
                <a:cs typeface="Arial"/>
                <a:sym typeface="Arial"/>
              </a:defRPr>
            </a:lvl9pPr>
          </a:lstStyle>
          <a:p/>
        </p:txBody>
      </p:sp>
      <p:cxnSp>
        <p:nvCxnSpPr>
          <p:cNvPr id="259" name="Google Shape;259;p26"/>
          <p:cNvCxnSpPr/>
          <p:nvPr/>
        </p:nvCxnSpPr>
        <p:spPr>
          <a:xfrm flipH="1" rot="10800000">
            <a:off x="457200" y="3422400"/>
            <a:ext cx="8254500" cy="6600"/>
          </a:xfrm>
          <a:prstGeom prst="straightConnector1">
            <a:avLst/>
          </a:prstGeom>
          <a:noFill/>
          <a:ln cap="flat" cmpd="sng" w="57150">
            <a:solidFill>
              <a:schemeClr val="lt1"/>
            </a:solidFill>
            <a:prstDash val="solid"/>
            <a:miter lim="800000"/>
            <a:headEnd len="sm" w="sm" type="none"/>
            <a:tailEnd len="sm" w="sm" type="none"/>
          </a:ln>
        </p:spPr>
      </p:cxnSp>
      <p:sp>
        <p:nvSpPr>
          <p:cNvPr id="260" name="Google Shape;260;p26"/>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261" name="Google Shape;261;p26"/>
          <p:cNvSpPr/>
          <p:nvPr/>
        </p:nvSpPr>
        <p:spPr>
          <a:xfrm>
            <a:off x="0" y="4869263"/>
            <a:ext cx="9144000" cy="274200"/>
          </a:xfrm>
          <a:prstGeom prst="rect">
            <a:avLst/>
          </a:prstGeom>
          <a:solidFill>
            <a:schemeClr val="lt2"/>
          </a:solidFill>
          <a:ln>
            <a:noFill/>
          </a:ln>
          <a:effectLst>
            <a:outerShdw blurRad="57150" rotWithShape="0" algn="bl" dir="5400000" dist="19050">
              <a:srgbClr val="000000">
                <a:alpha val="47000"/>
              </a:srgbClr>
            </a:outerShdw>
          </a:effectLst>
        </p:spPr>
        <p:txBody>
          <a:bodyPr anchorCtr="0" anchor="ctr" bIns="80900" lIns="80900" spcFirstLastPara="1" rIns="80900" wrap="square" tIns="80900">
            <a:noAutofit/>
          </a:bodyPr>
          <a:lstStyle/>
          <a:p>
            <a:pPr indent="0" lvl="0" marL="0" rtl="0" algn="l">
              <a:spcBef>
                <a:spcPts val="0"/>
              </a:spcBef>
              <a:spcAft>
                <a:spcPts val="0"/>
              </a:spcAft>
              <a:buNone/>
            </a:pPr>
            <a:r>
              <a:t/>
            </a:r>
            <a:endParaRPr/>
          </a:p>
        </p:txBody>
      </p:sp>
      <p:sp>
        <p:nvSpPr>
          <p:cNvPr id="262" name="Google Shape;262;p26"/>
          <p:cNvSpPr txBox="1"/>
          <p:nvPr/>
        </p:nvSpPr>
        <p:spPr>
          <a:xfrm>
            <a:off x="2884715" y="4931938"/>
            <a:ext cx="2939100" cy="205500"/>
          </a:xfrm>
          <a:prstGeom prst="rect">
            <a:avLst/>
          </a:prstGeom>
          <a:noFill/>
          <a:ln>
            <a:noFill/>
          </a:ln>
        </p:spPr>
        <p:txBody>
          <a:bodyPr anchorCtr="0" anchor="ctr" bIns="35875" lIns="71750" spcFirstLastPara="1" rIns="71750" wrap="square" tIns="35875">
            <a:noAutofit/>
          </a:bodyPr>
          <a:lstStyle/>
          <a:p>
            <a:pPr indent="0" lvl="0" marL="0" rtl="0" algn="ctr">
              <a:spcBef>
                <a:spcPts val="0"/>
              </a:spcBef>
              <a:spcAft>
                <a:spcPts val="0"/>
              </a:spcAft>
              <a:buNone/>
            </a:pPr>
            <a:r>
              <a:t/>
            </a:r>
            <a:endParaRPr sz="900">
              <a:solidFill>
                <a:srgbClr val="888888"/>
              </a:solidFill>
            </a:endParaRPr>
          </a:p>
        </p:txBody>
      </p:sp>
      <p:sp>
        <p:nvSpPr>
          <p:cNvPr id="263" name="Google Shape;263;p26"/>
          <p:cNvSpPr txBox="1"/>
          <p:nvPr/>
        </p:nvSpPr>
        <p:spPr>
          <a:xfrm>
            <a:off x="6826405" y="4926976"/>
            <a:ext cx="2155200" cy="158700"/>
          </a:xfrm>
          <a:prstGeom prst="rect">
            <a:avLst/>
          </a:prstGeom>
          <a:noFill/>
          <a:ln>
            <a:noFill/>
          </a:ln>
        </p:spPr>
        <p:txBody>
          <a:bodyPr anchorCtr="0" anchor="ctr" bIns="35875" lIns="71750" spcFirstLastPara="1" rIns="71750" wrap="square" tIns="35875">
            <a:noAutofit/>
          </a:bodyPr>
          <a:lstStyle/>
          <a:p>
            <a:pPr indent="0" lvl="0" marL="0" rtl="0" algn="r">
              <a:spcBef>
                <a:spcPts val="0"/>
              </a:spcBef>
              <a:spcAft>
                <a:spcPts val="0"/>
              </a:spcAft>
              <a:buNone/>
            </a:pPr>
            <a:fld id="{00000000-1234-1234-1234-123412341234}" type="slidenum">
              <a:rPr lang="en-US" sz="900">
                <a:solidFill>
                  <a:srgbClr val="888888"/>
                </a:solidFill>
              </a:rPr>
              <a:t>‹#›</a:t>
            </a:fld>
            <a:endParaRPr sz="900">
              <a:solidFill>
                <a:srgbClr val="888888"/>
              </a:solidFill>
            </a:endParaRPr>
          </a:p>
        </p:txBody>
      </p:sp>
      <p:pic>
        <p:nvPicPr>
          <p:cNvPr id="264" name="Google Shape;264;p26"/>
          <p:cNvPicPr preferRelativeResize="0"/>
          <p:nvPr/>
        </p:nvPicPr>
        <p:blipFill>
          <a:blip r:embed="rId2">
            <a:alphaModFix/>
          </a:blip>
          <a:stretch>
            <a:fillRect/>
          </a:stretch>
        </p:blipFill>
        <p:spPr>
          <a:xfrm>
            <a:off x="213024" y="4922241"/>
            <a:ext cx="2467919" cy="15894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headings">
  <p:cSld name="6 headings">
    <p:spTree>
      <p:nvGrpSpPr>
        <p:cNvPr id="265" name="Shape 265"/>
        <p:cNvGrpSpPr/>
        <p:nvPr/>
      </p:nvGrpSpPr>
      <p:grpSpPr>
        <a:xfrm>
          <a:off x="0" y="0"/>
          <a:ext cx="0" cy="0"/>
          <a:chOff x="0" y="0"/>
          <a:chExt cx="0" cy="0"/>
        </a:xfrm>
      </p:grpSpPr>
      <p:sp>
        <p:nvSpPr>
          <p:cNvPr id="266" name="Google Shape;266;p27"/>
          <p:cNvSpPr txBox="1"/>
          <p:nvPr>
            <p:ph type="title"/>
          </p:nvPr>
        </p:nvSpPr>
        <p:spPr>
          <a:xfrm>
            <a:off x="435425" y="331156"/>
            <a:ext cx="8273100" cy="253500"/>
          </a:xfrm>
          <a:prstGeom prst="rect">
            <a:avLst/>
          </a:prstGeom>
          <a:noFill/>
          <a:ln>
            <a:noFill/>
          </a:ln>
        </p:spPr>
        <p:txBody>
          <a:bodyPr anchorCtr="0" anchor="b" bIns="0" lIns="0" spcFirstLastPara="1" rIns="0" wrap="square" tIns="0">
            <a:noAutofit/>
          </a:bodyPr>
          <a:lstStyle>
            <a:lvl1pPr lvl="0" algn="l">
              <a:lnSpc>
                <a:spcPct val="88000"/>
              </a:lnSpc>
              <a:spcBef>
                <a:spcPts val="0"/>
              </a:spcBef>
              <a:spcAft>
                <a:spcPts val="0"/>
              </a:spcAft>
              <a:buClr>
                <a:schemeClr val="dk1"/>
              </a:buClr>
              <a:buSzPts val="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7" name="Google Shape;267;p27"/>
          <p:cNvSpPr txBox="1"/>
          <p:nvPr>
            <p:ph idx="1" type="body"/>
          </p:nvPr>
        </p:nvSpPr>
        <p:spPr>
          <a:xfrm>
            <a:off x="435429" y="1049274"/>
            <a:ext cx="2464500" cy="226200"/>
          </a:xfrm>
          <a:prstGeom prst="rect">
            <a:avLst/>
          </a:prstGeom>
          <a:noFill/>
          <a:ln>
            <a:noFill/>
          </a:ln>
        </p:spPr>
        <p:txBody>
          <a:bodyPr anchorCtr="0" anchor="t" bIns="0" lIns="0" spcFirstLastPara="1" rIns="0" wrap="square" tIns="0">
            <a:noAutofit/>
          </a:bodyPr>
          <a:lstStyle>
            <a:lvl1pPr indent="-285750" lvl="0" marL="457200" algn="l">
              <a:spcBef>
                <a:spcPts val="0"/>
              </a:spcBef>
              <a:spcAft>
                <a:spcPts val="0"/>
              </a:spcAft>
              <a:buClr>
                <a:schemeClr val="dk2"/>
              </a:buClr>
              <a:buSzPts val="900"/>
              <a:buFont typeface="Arial"/>
              <a:buChar char="​"/>
              <a:defRPr b="1" sz="900">
                <a:solidFill>
                  <a:schemeClr val="dk2"/>
                </a:solidFill>
                <a:latin typeface="Arial"/>
                <a:ea typeface="Arial"/>
                <a:cs typeface="Arial"/>
                <a:sym typeface="Arial"/>
              </a:defRPr>
            </a:lvl1pPr>
            <a:lvl2pPr indent="-285750" lvl="1" marL="914400" algn="l">
              <a:spcBef>
                <a:spcPts val="0"/>
              </a:spcBef>
              <a:spcAft>
                <a:spcPts val="0"/>
              </a:spcAft>
              <a:buClr>
                <a:schemeClr val="dk2"/>
              </a:buClr>
              <a:buSzPts val="900"/>
              <a:buFont typeface="Arial"/>
              <a:buChar char="​"/>
              <a:defRPr sz="900">
                <a:solidFill>
                  <a:schemeClr val="dk2"/>
                </a:solidFill>
                <a:latin typeface="Arial"/>
                <a:ea typeface="Arial"/>
                <a:cs typeface="Arial"/>
                <a:sym typeface="Arial"/>
              </a:defRPr>
            </a:lvl2pPr>
            <a:lvl3pPr indent="-285750" lvl="2" marL="1371600" algn="l">
              <a:spcBef>
                <a:spcPts val="0"/>
              </a:spcBef>
              <a:spcAft>
                <a:spcPts val="0"/>
              </a:spcAft>
              <a:buClr>
                <a:schemeClr val="dk1"/>
              </a:buClr>
              <a:buSzPts val="900"/>
              <a:buFont typeface="Arial"/>
              <a:buChar char="​"/>
              <a:defRPr sz="900">
                <a:latin typeface="Arial"/>
                <a:ea typeface="Arial"/>
                <a:cs typeface="Arial"/>
                <a:sym typeface="Arial"/>
              </a:defRPr>
            </a:lvl3pPr>
            <a:lvl4pPr indent="-285750" lvl="3" marL="1828800" algn="l">
              <a:spcBef>
                <a:spcPts val="0"/>
              </a:spcBef>
              <a:spcAft>
                <a:spcPts val="0"/>
              </a:spcAft>
              <a:buClr>
                <a:schemeClr val="dk1"/>
              </a:buClr>
              <a:buSzPts val="900"/>
              <a:buFont typeface="Arial"/>
              <a:buChar char="​"/>
              <a:defRPr sz="900">
                <a:latin typeface="Arial"/>
                <a:ea typeface="Arial"/>
                <a:cs typeface="Arial"/>
                <a:sym typeface="Arial"/>
              </a:defRPr>
            </a:lvl4pPr>
            <a:lvl5pPr indent="-285750" lvl="4" marL="2286000" algn="l">
              <a:spcBef>
                <a:spcPts val="0"/>
              </a:spcBef>
              <a:spcAft>
                <a:spcPts val="0"/>
              </a:spcAft>
              <a:buClr>
                <a:schemeClr val="dk1"/>
              </a:buClr>
              <a:buSzPts val="900"/>
              <a:buFont typeface="Arial"/>
              <a:buChar char="​"/>
              <a:defRPr sz="900">
                <a:latin typeface="Arial"/>
                <a:ea typeface="Arial"/>
                <a:cs typeface="Arial"/>
                <a:sym typeface="Arial"/>
              </a:defRPr>
            </a:lvl5pPr>
            <a:lvl6pPr indent="-285750" lvl="5" marL="2743200" algn="l">
              <a:spcBef>
                <a:spcPts val="0"/>
              </a:spcBef>
              <a:spcAft>
                <a:spcPts val="0"/>
              </a:spcAft>
              <a:buClr>
                <a:schemeClr val="dk1"/>
              </a:buClr>
              <a:buSzPts val="900"/>
              <a:buFont typeface="Arial"/>
              <a:buChar char="​"/>
              <a:defRPr sz="900">
                <a:latin typeface="Arial"/>
                <a:ea typeface="Arial"/>
                <a:cs typeface="Arial"/>
                <a:sym typeface="Arial"/>
              </a:defRPr>
            </a:lvl6pPr>
            <a:lvl7pPr indent="-285750" lvl="6" marL="3200400" algn="l">
              <a:spcBef>
                <a:spcPts val="0"/>
              </a:spcBef>
              <a:spcAft>
                <a:spcPts val="0"/>
              </a:spcAft>
              <a:buClr>
                <a:schemeClr val="dk1"/>
              </a:buClr>
              <a:buSzPts val="900"/>
              <a:buFont typeface="Arial"/>
              <a:buChar char="​"/>
              <a:defRPr sz="900">
                <a:latin typeface="Arial"/>
                <a:ea typeface="Arial"/>
                <a:cs typeface="Arial"/>
                <a:sym typeface="Arial"/>
              </a:defRPr>
            </a:lvl7pPr>
            <a:lvl8pPr indent="-285750" lvl="7" marL="3657600" algn="l">
              <a:spcBef>
                <a:spcPts val="0"/>
              </a:spcBef>
              <a:spcAft>
                <a:spcPts val="0"/>
              </a:spcAft>
              <a:buClr>
                <a:schemeClr val="dk1"/>
              </a:buClr>
              <a:buSzPts val="900"/>
              <a:buFont typeface="Arial"/>
              <a:buChar char="​"/>
              <a:defRPr sz="900">
                <a:latin typeface="Arial"/>
                <a:ea typeface="Arial"/>
                <a:cs typeface="Arial"/>
                <a:sym typeface="Arial"/>
              </a:defRPr>
            </a:lvl8pPr>
            <a:lvl9pPr indent="-285750" lvl="8" marL="4114800" algn="l">
              <a:spcBef>
                <a:spcPts val="0"/>
              </a:spcBef>
              <a:spcAft>
                <a:spcPts val="0"/>
              </a:spcAft>
              <a:buClr>
                <a:schemeClr val="dk1"/>
              </a:buClr>
              <a:buSzPts val="900"/>
              <a:buFont typeface="Arial"/>
              <a:buChar char="​"/>
              <a:defRPr sz="900">
                <a:latin typeface="Arial"/>
                <a:ea typeface="Arial"/>
                <a:cs typeface="Arial"/>
                <a:sym typeface="Arial"/>
              </a:defRPr>
            </a:lvl9pPr>
          </a:lstStyle>
          <a:p/>
        </p:txBody>
      </p:sp>
      <p:sp>
        <p:nvSpPr>
          <p:cNvPr id="268" name="Google Shape;268;p27"/>
          <p:cNvSpPr txBox="1"/>
          <p:nvPr>
            <p:ph idx="2" type="body"/>
          </p:nvPr>
        </p:nvSpPr>
        <p:spPr>
          <a:xfrm>
            <a:off x="3339737" y="1049274"/>
            <a:ext cx="2464500" cy="226200"/>
          </a:xfrm>
          <a:prstGeom prst="rect">
            <a:avLst/>
          </a:prstGeom>
          <a:noFill/>
          <a:ln>
            <a:noFill/>
          </a:ln>
        </p:spPr>
        <p:txBody>
          <a:bodyPr anchorCtr="0" anchor="t" bIns="0" lIns="0" spcFirstLastPara="1" rIns="0" wrap="square" tIns="0">
            <a:noAutofit/>
          </a:bodyPr>
          <a:lstStyle>
            <a:lvl1pPr indent="-285750" lvl="0" marL="457200" algn="l">
              <a:spcBef>
                <a:spcPts val="0"/>
              </a:spcBef>
              <a:spcAft>
                <a:spcPts val="0"/>
              </a:spcAft>
              <a:buClr>
                <a:schemeClr val="dk2"/>
              </a:buClr>
              <a:buSzPts val="900"/>
              <a:buFont typeface="Arial"/>
              <a:buChar char="​"/>
              <a:defRPr b="1" sz="900">
                <a:solidFill>
                  <a:schemeClr val="dk2"/>
                </a:solidFill>
                <a:latin typeface="Arial"/>
                <a:ea typeface="Arial"/>
                <a:cs typeface="Arial"/>
                <a:sym typeface="Arial"/>
              </a:defRPr>
            </a:lvl1pPr>
            <a:lvl2pPr indent="-285750" lvl="1" marL="914400" algn="l">
              <a:spcBef>
                <a:spcPts val="0"/>
              </a:spcBef>
              <a:spcAft>
                <a:spcPts val="0"/>
              </a:spcAft>
              <a:buClr>
                <a:schemeClr val="dk2"/>
              </a:buClr>
              <a:buSzPts val="900"/>
              <a:buFont typeface="Arial"/>
              <a:buChar char="​"/>
              <a:defRPr sz="900">
                <a:solidFill>
                  <a:schemeClr val="dk2"/>
                </a:solidFill>
                <a:latin typeface="Arial"/>
                <a:ea typeface="Arial"/>
                <a:cs typeface="Arial"/>
                <a:sym typeface="Arial"/>
              </a:defRPr>
            </a:lvl2pPr>
            <a:lvl3pPr indent="-285750" lvl="2" marL="1371600" algn="l">
              <a:spcBef>
                <a:spcPts val="0"/>
              </a:spcBef>
              <a:spcAft>
                <a:spcPts val="0"/>
              </a:spcAft>
              <a:buClr>
                <a:schemeClr val="dk1"/>
              </a:buClr>
              <a:buSzPts val="900"/>
              <a:buFont typeface="Arial"/>
              <a:buChar char="​"/>
              <a:defRPr sz="900">
                <a:latin typeface="Arial"/>
                <a:ea typeface="Arial"/>
                <a:cs typeface="Arial"/>
                <a:sym typeface="Arial"/>
              </a:defRPr>
            </a:lvl3pPr>
            <a:lvl4pPr indent="-285750" lvl="3" marL="1828800" algn="l">
              <a:spcBef>
                <a:spcPts val="0"/>
              </a:spcBef>
              <a:spcAft>
                <a:spcPts val="0"/>
              </a:spcAft>
              <a:buClr>
                <a:schemeClr val="dk1"/>
              </a:buClr>
              <a:buSzPts val="900"/>
              <a:buFont typeface="Arial"/>
              <a:buChar char="​"/>
              <a:defRPr sz="900">
                <a:latin typeface="Arial"/>
                <a:ea typeface="Arial"/>
                <a:cs typeface="Arial"/>
                <a:sym typeface="Arial"/>
              </a:defRPr>
            </a:lvl4pPr>
            <a:lvl5pPr indent="-285750" lvl="4" marL="2286000" algn="l">
              <a:spcBef>
                <a:spcPts val="0"/>
              </a:spcBef>
              <a:spcAft>
                <a:spcPts val="0"/>
              </a:spcAft>
              <a:buClr>
                <a:schemeClr val="dk1"/>
              </a:buClr>
              <a:buSzPts val="900"/>
              <a:buFont typeface="Arial"/>
              <a:buChar char="​"/>
              <a:defRPr sz="900">
                <a:latin typeface="Arial"/>
                <a:ea typeface="Arial"/>
                <a:cs typeface="Arial"/>
                <a:sym typeface="Arial"/>
              </a:defRPr>
            </a:lvl5pPr>
            <a:lvl6pPr indent="-285750" lvl="5" marL="2743200" algn="l">
              <a:spcBef>
                <a:spcPts val="0"/>
              </a:spcBef>
              <a:spcAft>
                <a:spcPts val="0"/>
              </a:spcAft>
              <a:buClr>
                <a:schemeClr val="dk1"/>
              </a:buClr>
              <a:buSzPts val="900"/>
              <a:buFont typeface="Arial"/>
              <a:buChar char="​"/>
              <a:defRPr sz="900">
                <a:latin typeface="Arial"/>
                <a:ea typeface="Arial"/>
                <a:cs typeface="Arial"/>
                <a:sym typeface="Arial"/>
              </a:defRPr>
            </a:lvl6pPr>
            <a:lvl7pPr indent="-285750" lvl="6" marL="3200400" algn="l">
              <a:spcBef>
                <a:spcPts val="0"/>
              </a:spcBef>
              <a:spcAft>
                <a:spcPts val="0"/>
              </a:spcAft>
              <a:buClr>
                <a:schemeClr val="dk1"/>
              </a:buClr>
              <a:buSzPts val="900"/>
              <a:buFont typeface="Arial"/>
              <a:buChar char="​"/>
              <a:defRPr sz="900">
                <a:latin typeface="Arial"/>
                <a:ea typeface="Arial"/>
                <a:cs typeface="Arial"/>
                <a:sym typeface="Arial"/>
              </a:defRPr>
            </a:lvl7pPr>
            <a:lvl8pPr indent="-285750" lvl="7" marL="3657600" algn="l">
              <a:spcBef>
                <a:spcPts val="0"/>
              </a:spcBef>
              <a:spcAft>
                <a:spcPts val="0"/>
              </a:spcAft>
              <a:buClr>
                <a:schemeClr val="dk1"/>
              </a:buClr>
              <a:buSzPts val="900"/>
              <a:buFont typeface="Arial"/>
              <a:buChar char="​"/>
              <a:defRPr sz="900">
                <a:latin typeface="Arial"/>
                <a:ea typeface="Arial"/>
                <a:cs typeface="Arial"/>
                <a:sym typeface="Arial"/>
              </a:defRPr>
            </a:lvl8pPr>
            <a:lvl9pPr indent="-285750" lvl="8" marL="4114800" algn="l">
              <a:spcBef>
                <a:spcPts val="0"/>
              </a:spcBef>
              <a:spcAft>
                <a:spcPts val="0"/>
              </a:spcAft>
              <a:buClr>
                <a:schemeClr val="dk1"/>
              </a:buClr>
              <a:buSzPts val="900"/>
              <a:buFont typeface="Arial"/>
              <a:buChar char="​"/>
              <a:defRPr sz="900">
                <a:latin typeface="Arial"/>
                <a:ea typeface="Arial"/>
                <a:cs typeface="Arial"/>
                <a:sym typeface="Arial"/>
              </a:defRPr>
            </a:lvl9pPr>
          </a:lstStyle>
          <a:p/>
        </p:txBody>
      </p:sp>
      <p:sp>
        <p:nvSpPr>
          <p:cNvPr id="269" name="Google Shape;269;p27"/>
          <p:cNvSpPr txBox="1"/>
          <p:nvPr>
            <p:ph idx="3" type="body"/>
          </p:nvPr>
        </p:nvSpPr>
        <p:spPr>
          <a:xfrm>
            <a:off x="6244045" y="1049274"/>
            <a:ext cx="2464500" cy="226200"/>
          </a:xfrm>
          <a:prstGeom prst="rect">
            <a:avLst/>
          </a:prstGeom>
          <a:noFill/>
          <a:ln>
            <a:noFill/>
          </a:ln>
        </p:spPr>
        <p:txBody>
          <a:bodyPr anchorCtr="0" anchor="t" bIns="0" lIns="0" spcFirstLastPara="1" rIns="0" wrap="square" tIns="0">
            <a:noAutofit/>
          </a:bodyPr>
          <a:lstStyle>
            <a:lvl1pPr indent="-285750" lvl="0" marL="457200" algn="l">
              <a:spcBef>
                <a:spcPts val="0"/>
              </a:spcBef>
              <a:spcAft>
                <a:spcPts val="0"/>
              </a:spcAft>
              <a:buClr>
                <a:schemeClr val="dk2"/>
              </a:buClr>
              <a:buSzPts val="900"/>
              <a:buFont typeface="Arial"/>
              <a:buChar char="​"/>
              <a:defRPr b="1" sz="900">
                <a:solidFill>
                  <a:schemeClr val="dk2"/>
                </a:solidFill>
                <a:latin typeface="Arial"/>
                <a:ea typeface="Arial"/>
                <a:cs typeface="Arial"/>
                <a:sym typeface="Arial"/>
              </a:defRPr>
            </a:lvl1pPr>
            <a:lvl2pPr indent="-285750" lvl="1" marL="914400" algn="l">
              <a:spcBef>
                <a:spcPts val="0"/>
              </a:spcBef>
              <a:spcAft>
                <a:spcPts val="0"/>
              </a:spcAft>
              <a:buClr>
                <a:schemeClr val="dk2"/>
              </a:buClr>
              <a:buSzPts val="900"/>
              <a:buFont typeface="Arial"/>
              <a:buChar char="​"/>
              <a:defRPr sz="900">
                <a:solidFill>
                  <a:schemeClr val="dk2"/>
                </a:solidFill>
                <a:latin typeface="Arial"/>
                <a:ea typeface="Arial"/>
                <a:cs typeface="Arial"/>
                <a:sym typeface="Arial"/>
              </a:defRPr>
            </a:lvl2pPr>
            <a:lvl3pPr indent="-285750" lvl="2" marL="1371600" algn="l">
              <a:spcBef>
                <a:spcPts val="0"/>
              </a:spcBef>
              <a:spcAft>
                <a:spcPts val="0"/>
              </a:spcAft>
              <a:buClr>
                <a:schemeClr val="dk1"/>
              </a:buClr>
              <a:buSzPts val="900"/>
              <a:buFont typeface="Arial"/>
              <a:buChar char="​"/>
              <a:defRPr sz="900">
                <a:latin typeface="Arial"/>
                <a:ea typeface="Arial"/>
                <a:cs typeface="Arial"/>
                <a:sym typeface="Arial"/>
              </a:defRPr>
            </a:lvl3pPr>
            <a:lvl4pPr indent="-285750" lvl="3" marL="1828800" algn="l">
              <a:spcBef>
                <a:spcPts val="0"/>
              </a:spcBef>
              <a:spcAft>
                <a:spcPts val="0"/>
              </a:spcAft>
              <a:buClr>
                <a:schemeClr val="dk1"/>
              </a:buClr>
              <a:buSzPts val="900"/>
              <a:buFont typeface="Arial"/>
              <a:buChar char="​"/>
              <a:defRPr sz="900">
                <a:latin typeface="Arial"/>
                <a:ea typeface="Arial"/>
                <a:cs typeface="Arial"/>
                <a:sym typeface="Arial"/>
              </a:defRPr>
            </a:lvl4pPr>
            <a:lvl5pPr indent="-285750" lvl="4" marL="2286000" algn="l">
              <a:spcBef>
                <a:spcPts val="0"/>
              </a:spcBef>
              <a:spcAft>
                <a:spcPts val="0"/>
              </a:spcAft>
              <a:buClr>
                <a:schemeClr val="dk1"/>
              </a:buClr>
              <a:buSzPts val="900"/>
              <a:buFont typeface="Arial"/>
              <a:buChar char="​"/>
              <a:defRPr sz="900">
                <a:latin typeface="Arial"/>
                <a:ea typeface="Arial"/>
                <a:cs typeface="Arial"/>
                <a:sym typeface="Arial"/>
              </a:defRPr>
            </a:lvl5pPr>
            <a:lvl6pPr indent="-285750" lvl="5" marL="2743200" algn="l">
              <a:spcBef>
                <a:spcPts val="0"/>
              </a:spcBef>
              <a:spcAft>
                <a:spcPts val="0"/>
              </a:spcAft>
              <a:buClr>
                <a:schemeClr val="dk1"/>
              </a:buClr>
              <a:buSzPts val="900"/>
              <a:buFont typeface="Arial"/>
              <a:buChar char="​"/>
              <a:defRPr sz="900">
                <a:latin typeface="Arial"/>
                <a:ea typeface="Arial"/>
                <a:cs typeface="Arial"/>
                <a:sym typeface="Arial"/>
              </a:defRPr>
            </a:lvl6pPr>
            <a:lvl7pPr indent="-285750" lvl="6" marL="3200400" algn="l">
              <a:spcBef>
                <a:spcPts val="0"/>
              </a:spcBef>
              <a:spcAft>
                <a:spcPts val="0"/>
              </a:spcAft>
              <a:buClr>
                <a:schemeClr val="dk1"/>
              </a:buClr>
              <a:buSzPts val="900"/>
              <a:buFont typeface="Arial"/>
              <a:buChar char="​"/>
              <a:defRPr sz="900">
                <a:latin typeface="Arial"/>
                <a:ea typeface="Arial"/>
                <a:cs typeface="Arial"/>
                <a:sym typeface="Arial"/>
              </a:defRPr>
            </a:lvl7pPr>
            <a:lvl8pPr indent="-285750" lvl="7" marL="3657600" algn="l">
              <a:spcBef>
                <a:spcPts val="0"/>
              </a:spcBef>
              <a:spcAft>
                <a:spcPts val="0"/>
              </a:spcAft>
              <a:buClr>
                <a:schemeClr val="dk1"/>
              </a:buClr>
              <a:buSzPts val="900"/>
              <a:buFont typeface="Arial"/>
              <a:buChar char="​"/>
              <a:defRPr sz="900">
                <a:latin typeface="Arial"/>
                <a:ea typeface="Arial"/>
                <a:cs typeface="Arial"/>
                <a:sym typeface="Arial"/>
              </a:defRPr>
            </a:lvl8pPr>
            <a:lvl9pPr indent="-285750" lvl="8" marL="4114800" algn="l">
              <a:spcBef>
                <a:spcPts val="0"/>
              </a:spcBef>
              <a:spcAft>
                <a:spcPts val="0"/>
              </a:spcAft>
              <a:buClr>
                <a:schemeClr val="dk1"/>
              </a:buClr>
              <a:buSzPts val="900"/>
              <a:buFont typeface="Arial"/>
              <a:buChar char="​"/>
              <a:defRPr sz="900">
                <a:latin typeface="Arial"/>
                <a:ea typeface="Arial"/>
                <a:cs typeface="Arial"/>
                <a:sym typeface="Arial"/>
              </a:defRPr>
            </a:lvl9pPr>
          </a:lstStyle>
          <a:p/>
        </p:txBody>
      </p:sp>
      <p:sp>
        <p:nvSpPr>
          <p:cNvPr id="270" name="Google Shape;270;p27"/>
          <p:cNvSpPr txBox="1"/>
          <p:nvPr>
            <p:ph idx="4" type="body"/>
          </p:nvPr>
        </p:nvSpPr>
        <p:spPr>
          <a:xfrm>
            <a:off x="435429" y="3003804"/>
            <a:ext cx="2464500" cy="226200"/>
          </a:xfrm>
          <a:prstGeom prst="rect">
            <a:avLst/>
          </a:prstGeom>
          <a:noFill/>
          <a:ln>
            <a:noFill/>
          </a:ln>
        </p:spPr>
        <p:txBody>
          <a:bodyPr anchorCtr="0" anchor="t" bIns="0" lIns="0" spcFirstLastPara="1" rIns="0" wrap="square" tIns="0">
            <a:noAutofit/>
          </a:bodyPr>
          <a:lstStyle>
            <a:lvl1pPr indent="-285750" lvl="0" marL="457200" algn="l">
              <a:spcBef>
                <a:spcPts val="0"/>
              </a:spcBef>
              <a:spcAft>
                <a:spcPts val="0"/>
              </a:spcAft>
              <a:buClr>
                <a:schemeClr val="dk2"/>
              </a:buClr>
              <a:buSzPts val="900"/>
              <a:buFont typeface="Arial"/>
              <a:buChar char="​"/>
              <a:defRPr b="1" sz="900">
                <a:solidFill>
                  <a:schemeClr val="dk2"/>
                </a:solidFill>
                <a:latin typeface="Arial"/>
                <a:ea typeface="Arial"/>
                <a:cs typeface="Arial"/>
                <a:sym typeface="Arial"/>
              </a:defRPr>
            </a:lvl1pPr>
            <a:lvl2pPr indent="-285750" lvl="1" marL="914400" algn="l">
              <a:spcBef>
                <a:spcPts val="0"/>
              </a:spcBef>
              <a:spcAft>
                <a:spcPts val="0"/>
              </a:spcAft>
              <a:buClr>
                <a:schemeClr val="dk2"/>
              </a:buClr>
              <a:buSzPts val="900"/>
              <a:buFont typeface="Arial"/>
              <a:buChar char="​"/>
              <a:defRPr sz="900">
                <a:solidFill>
                  <a:schemeClr val="dk2"/>
                </a:solidFill>
                <a:latin typeface="Arial"/>
                <a:ea typeface="Arial"/>
                <a:cs typeface="Arial"/>
                <a:sym typeface="Arial"/>
              </a:defRPr>
            </a:lvl2pPr>
            <a:lvl3pPr indent="-285750" lvl="2" marL="1371600" algn="l">
              <a:spcBef>
                <a:spcPts val="0"/>
              </a:spcBef>
              <a:spcAft>
                <a:spcPts val="0"/>
              </a:spcAft>
              <a:buClr>
                <a:schemeClr val="dk1"/>
              </a:buClr>
              <a:buSzPts val="900"/>
              <a:buFont typeface="Arial"/>
              <a:buChar char="​"/>
              <a:defRPr sz="900">
                <a:latin typeface="Arial"/>
                <a:ea typeface="Arial"/>
                <a:cs typeface="Arial"/>
                <a:sym typeface="Arial"/>
              </a:defRPr>
            </a:lvl3pPr>
            <a:lvl4pPr indent="-285750" lvl="3" marL="1828800" algn="l">
              <a:spcBef>
                <a:spcPts val="0"/>
              </a:spcBef>
              <a:spcAft>
                <a:spcPts val="0"/>
              </a:spcAft>
              <a:buClr>
                <a:schemeClr val="dk1"/>
              </a:buClr>
              <a:buSzPts val="900"/>
              <a:buFont typeface="Arial"/>
              <a:buChar char="​"/>
              <a:defRPr sz="900">
                <a:latin typeface="Arial"/>
                <a:ea typeface="Arial"/>
                <a:cs typeface="Arial"/>
                <a:sym typeface="Arial"/>
              </a:defRPr>
            </a:lvl4pPr>
            <a:lvl5pPr indent="-285750" lvl="4" marL="2286000" algn="l">
              <a:spcBef>
                <a:spcPts val="0"/>
              </a:spcBef>
              <a:spcAft>
                <a:spcPts val="0"/>
              </a:spcAft>
              <a:buClr>
                <a:schemeClr val="dk1"/>
              </a:buClr>
              <a:buSzPts val="900"/>
              <a:buFont typeface="Arial"/>
              <a:buChar char="​"/>
              <a:defRPr sz="900">
                <a:latin typeface="Arial"/>
                <a:ea typeface="Arial"/>
                <a:cs typeface="Arial"/>
                <a:sym typeface="Arial"/>
              </a:defRPr>
            </a:lvl5pPr>
            <a:lvl6pPr indent="-285750" lvl="5" marL="2743200" algn="l">
              <a:spcBef>
                <a:spcPts val="0"/>
              </a:spcBef>
              <a:spcAft>
                <a:spcPts val="0"/>
              </a:spcAft>
              <a:buClr>
                <a:schemeClr val="dk1"/>
              </a:buClr>
              <a:buSzPts val="900"/>
              <a:buFont typeface="Arial"/>
              <a:buChar char="​"/>
              <a:defRPr sz="900">
                <a:latin typeface="Arial"/>
                <a:ea typeface="Arial"/>
                <a:cs typeface="Arial"/>
                <a:sym typeface="Arial"/>
              </a:defRPr>
            </a:lvl6pPr>
            <a:lvl7pPr indent="-285750" lvl="6" marL="3200400" algn="l">
              <a:spcBef>
                <a:spcPts val="0"/>
              </a:spcBef>
              <a:spcAft>
                <a:spcPts val="0"/>
              </a:spcAft>
              <a:buClr>
                <a:schemeClr val="dk1"/>
              </a:buClr>
              <a:buSzPts val="900"/>
              <a:buFont typeface="Arial"/>
              <a:buChar char="​"/>
              <a:defRPr sz="900">
                <a:latin typeface="Arial"/>
                <a:ea typeface="Arial"/>
                <a:cs typeface="Arial"/>
                <a:sym typeface="Arial"/>
              </a:defRPr>
            </a:lvl7pPr>
            <a:lvl8pPr indent="-285750" lvl="7" marL="3657600" algn="l">
              <a:spcBef>
                <a:spcPts val="0"/>
              </a:spcBef>
              <a:spcAft>
                <a:spcPts val="0"/>
              </a:spcAft>
              <a:buClr>
                <a:schemeClr val="dk1"/>
              </a:buClr>
              <a:buSzPts val="900"/>
              <a:buFont typeface="Arial"/>
              <a:buChar char="​"/>
              <a:defRPr sz="900">
                <a:latin typeface="Arial"/>
                <a:ea typeface="Arial"/>
                <a:cs typeface="Arial"/>
                <a:sym typeface="Arial"/>
              </a:defRPr>
            </a:lvl8pPr>
            <a:lvl9pPr indent="-285750" lvl="8" marL="4114800" algn="l">
              <a:spcBef>
                <a:spcPts val="0"/>
              </a:spcBef>
              <a:spcAft>
                <a:spcPts val="0"/>
              </a:spcAft>
              <a:buClr>
                <a:schemeClr val="dk1"/>
              </a:buClr>
              <a:buSzPts val="900"/>
              <a:buFont typeface="Arial"/>
              <a:buChar char="​"/>
              <a:defRPr sz="900">
                <a:latin typeface="Arial"/>
                <a:ea typeface="Arial"/>
                <a:cs typeface="Arial"/>
                <a:sym typeface="Arial"/>
              </a:defRPr>
            </a:lvl9pPr>
          </a:lstStyle>
          <a:p/>
        </p:txBody>
      </p:sp>
      <p:sp>
        <p:nvSpPr>
          <p:cNvPr id="271" name="Google Shape;271;p27"/>
          <p:cNvSpPr txBox="1"/>
          <p:nvPr>
            <p:ph idx="5" type="body"/>
          </p:nvPr>
        </p:nvSpPr>
        <p:spPr>
          <a:xfrm>
            <a:off x="3339737" y="3003804"/>
            <a:ext cx="2464500" cy="226200"/>
          </a:xfrm>
          <a:prstGeom prst="rect">
            <a:avLst/>
          </a:prstGeom>
          <a:noFill/>
          <a:ln>
            <a:noFill/>
          </a:ln>
        </p:spPr>
        <p:txBody>
          <a:bodyPr anchorCtr="0" anchor="t" bIns="0" lIns="0" spcFirstLastPara="1" rIns="0" wrap="square" tIns="0">
            <a:noAutofit/>
          </a:bodyPr>
          <a:lstStyle>
            <a:lvl1pPr indent="-285750" lvl="0" marL="457200" algn="l">
              <a:spcBef>
                <a:spcPts val="0"/>
              </a:spcBef>
              <a:spcAft>
                <a:spcPts val="0"/>
              </a:spcAft>
              <a:buClr>
                <a:schemeClr val="dk2"/>
              </a:buClr>
              <a:buSzPts val="900"/>
              <a:buFont typeface="Arial"/>
              <a:buChar char="​"/>
              <a:defRPr b="1" sz="900">
                <a:solidFill>
                  <a:schemeClr val="dk2"/>
                </a:solidFill>
                <a:latin typeface="Arial"/>
                <a:ea typeface="Arial"/>
                <a:cs typeface="Arial"/>
                <a:sym typeface="Arial"/>
              </a:defRPr>
            </a:lvl1pPr>
            <a:lvl2pPr indent="-285750" lvl="1" marL="914400" algn="l">
              <a:spcBef>
                <a:spcPts val="0"/>
              </a:spcBef>
              <a:spcAft>
                <a:spcPts val="0"/>
              </a:spcAft>
              <a:buClr>
                <a:schemeClr val="dk2"/>
              </a:buClr>
              <a:buSzPts val="900"/>
              <a:buFont typeface="Arial"/>
              <a:buChar char="​"/>
              <a:defRPr sz="900">
                <a:solidFill>
                  <a:schemeClr val="dk2"/>
                </a:solidFill>
                <a:latin typeface="Arial"/>
                <a:ea typeface="Arial"/>
                <a:cs typeface="Arial"/>
                <a:sym typeface="Arial"/>
              </a:defRPr>
            </a:lvl2pPr>
            <a:lvl3pPr indent="-285750" lvl="2" marL="1371600" algn="l">
              <a:spcBef>
                <a:spcPts val="0"/>
              </a:spcBef>
              <a:spcAft>
                <a:spcPts val="0"/>
              </a:spcAft>
              <a:buClr>
                <a:schemeClr val="dk1"/>
              </a:buClr>
              <a:buSzPts val="900"/>
              <a:buFont typeface="Arial"/>
              <a:buChar char="​"/>
              <a:defRPr sz="900">
                <a:latin typeface="Arial"/>
                <a:ea typeface="Arial"/>
                <a:cs typeface="Arial"/>
                <a:sym typeface="Arial"/>
              </a:defRPr>
            </a:lvl3pPr>
            <a:lvl4pPr indent="-285750" lvl="3" marL="1828800" algn="l">
              <a:spcBef>
                <a:spcPts val="0"/>
              </a:spcBef>
              <a:spcAft>
                <a:spcPts val="0"/>
              </a:spcAft>
              <a:buClr>
                <a:schemeClr val="dk1"/>
              </a:buClr>
              <a:buSzPts val="900"/>
              <a:buFont typeface="Arial"/>
              <a:buChar char="​"/>
              <a:defRPr sz="900">
                <a:latin typeface="Arial"/>
                <a:ea typeface="Arial"/>
                <a:cs typeface="Arial"/>
                <a:sym typeface="Arial"/>
              </a:defRPr>
            </a:lvl4pPr>
            <a:lvl5pPr indent="-285750" lvl="4" marL="2286000" algn="l">
              <a:spcBef>
                <a:spcPts val="0"/>
              </a:spcBef>
              <a:spcAft>
                <a:spcPts val="0"/>
              </a:spcAft>
              <a:buClr>
                <a:schemeClr val="dk1"/>
              </a:buClr>
              <a:buSzPts val="900"/>
              <a:buFont typeface="Arial"/>
              <a:buChar char="​"/>
              <a:defRPr sz="900">
                <a:latin typeface="Arial"/>
                <a:ea typeface="Arial"/>
                <a:cs typeface="Arial"/>
                <a:sym typeface="Arial"/>
              </a:defRPr>
            </a:lvl5pPr>
            <a:lvl6pPr indent="-285750" lvl="5" marL="2743200" algn="l">
              <a:spcBef>
                <a:spcPts val="0"/>
              </a:spcBef>
              <a:spcAft>
                <a:spcPts val="0"/>
              </a:spcAft>
              <a:buClr>
                <a:schemeClr val="dk1"/>
              </a:buClr>
              <a:buSzPts val="900"/>
              <a:buFont typeface="Arial"/>
              <a:buChar char="​"/>
              <a:defRPr sz="900">
                <a:latin typeface="Arial"/>
                <a:ea typeface="Arial"/>
                <a:cs typeface="Arial"/>
                <a:sym typeface="Arial"/>
              </a:defRPr>
            </a:lvl6pPr>
            <a:lvl7pPr indent="-285750" lvl="6" marL="3200400" algn="l">
              <a:spcBef>
                <a:spcPts val="0"/>
              </a:spcBef>
              <a:spcAft>
                <a:spcPts val="0"/>
              </a:spcAft>
              <a:buClr>
                <a:schemeClr val="dk1"/>
              </a:buClr>
              <a:buSzPts val="900"/>
              <a:buFont typeface="Arial"/>
              <a:buChar char="​"/>
              <a:defRPr sz="900">
                <a:latin typeface="Arial"/>
                <a:ea typeface="Arial"/>
                <a:cs typeface="Arial"/>
                <a:sym typeface="Arial"/>
              </a:defRPr>
            </a:lvl7pPr>
            <a:lvl8pPr indent="-285750" lvl="7" marL="3657600" algn="l">
              <a:spcBef>
                <a:spcPts val="0"/>
              </a:spcBef>
              <a:spcAft>
                <a:spcPts val="0"/>
              </a:spcAft>
              <a:buClr>
                <a:schemeClr val="dk1"/>
              </a:buClr>
              <a:buSzPts val="900"/>
              <a:buFont typeface="Arial"/>
              <a:buChar char="​"/>
              <a:defRPr sz="900">
                <a:latin typeface="Arial"/>
                <a:ea typeface="Arial"/>
                <a:cs typeface="Arial"/>
                <a:sym typeface="Arial"/>
              </a:defRPr>
            </a:lvl8pPr>
            <a:lvl9pPr indent="-285750" lvl="8" marL="4114800" algn="l">
              <a:spcBef>
                <a:spcPts val="0"/>
              </a:spcBef>
              <a:spcAft>
                <a:spcPts val="0"/>
              </a:spcAft>
              <a:buClr>
                <a:schemeClr val="dk1"/>
              </a:buClr>
              <a:buSzPts val="900"/>
              <a:buFont typeface="Arial"/>
              <a:buChar char="​"/>
              <a:defRPr sz="900">
                <a:latin typeface="Arial"/>
                <a:ea typeface="Arial"/>
                <a:cs typeface="Arial"/>
                <a:sym typeface="Arial"/>
              </a:defRPr>
            </a:lvl9pPr>
          </a:lstStyle>
          <a:p/>
        </p:txBody>
      </p:sp>
      <p:sp>
        <p:nvSpPr>
          <p:cNvPr id="272" name="Google Shape;272;p27"/>
          <p:cNvSpPr txBox="1"/>
          <p:nvPr>
            <p:ph idx="6" type="body"/>
          </p:nvPr>
        </p:nvSpPr>
        <p:spPr>
          <a:xfrm>
            <a:off x="6244045" y="3003804"/>
            <a:ext cx="2464500" cy="226200"/>
          </a:xfrm>
          <a:prstGeom prst="rect">
            <a:avLst/>
          </a:prstGeom>
          <a:noFill/>
          <a:ln>
            <a:noFill/>
          </a:ln>
        </p:spPr>
        <p:txBody>
          <a:bodyPr anchorCtr="0" anchor="t" bIns="0" lIns="0" spcFirstLastPara="1" rIns="0" wrap="square" tIns="0">
            <a:noAutofit/>
          </a:bodyPr>
          <a:lstStyle>
            <a:lvl1pPr indent="-285750" lvl="0" marL="457200" algn="l">
              <a:spcBef>
                <a:spcPts val="0"/>
              </a:spcBef>
              <a:spcAft>
                <a:spcPts val="0"/>
              </a:spcAft>
              <a:buClr>
                <a:schemeClr val="dk2"/>
              </a:buClr>
              <a:buSzPts val="900"/>
              <a:buFont typeface="Arial"/>
              <a:buChar char="​"/>
              <a:defRPr b="1" sz="900">
                <a:solidFill>
                  <a:schemeClr val="dk2"/>
                </a:solidFill>
                <a:latin typeface="Arial"/>
                <a:ea typeface="Arial"/>
                <a:cs typeface="Arial"/>
                <a:sym typeface="Arial"/>
              </a:defRPr>
            </a:lvl1pPr>
            <a:lvl2pPr indent="-285750" lvl="1" marL="914400" algn="l">
              <a:spcBef>
                <a:spcPts val="0"/>
              </a:spcBef>
              <a:spcAft>
                <a:spcPts val="0"/>
              </a:spcAft>
              <a:buClr>
                <a:schemeClr val="dk2"/>
              </a:buClr>
              <a:buSzPts val="900"/>
              <a:buFont typeface="Arial"/>
              <a:buChar char="​"/>
              <a:defRPr sz="900">
                <a:solidFill>
                  <a:schemeClr val="dk2"/>
                </a:solidFill>
                <a:latin typeface="Arial"/>
                <a:ea typeface="Arial"/>
                <a:cs typeface="Arial"/>
                <a:sym typeface="Arial"/>
              </a:defRPr>
            </a:lvl2pPr>
            <a:lvl3pPr indent="-285750" lvl="2" marL="1371600" algn="l">
              <a:spcBef>
                <a:spcPts val="0"/>
              </a:spcBef>
              <a:spcAft>
                <a:spcPts val="0"/>
              </a:spcAft>
              <a:buClr>
                <a:schemeClr val="dk1"/>
              </a:buClr>
              <a:buSzPts val="900"/>
              <a:buFont typeface="Arial"/>
              <a:buChar char="​"/>
              <a:defRPr sz="900">
                <a:latin typeface="Arial"/>
                <a:ea typeface="Arial"/>
                <a:cs typeface="Arial"/>
                <a:sym typeface="Arial"/>
              </a:defRPr>
            </a:lvl3pPr>
            <a:lvl4pPr indent="-285750" lvl="3" marL="1828800" algn="l">
              <a:spcBef>
                <a:spcPts val="0"/>
              </a:spcBef>
              <a:spcAft>
                <a:spcPts val="0"/>
              </a:spcAft>
              <a:buClr>
                <a:schemeClr val="dk1"/>
              </a:buClr>
              <a:buSzPts val="900"/>
              <a:buFont typeface="Arial"/>
              <a:buChar char="​"/>
              <a:defRPr sz="900">
                <a:latin typeface="Arial"/>
                <a:ea typeface="Arial"/>
                <a:cs typeface="Arial"/>
                <a:sym typeface="Arial"/>
              </a:defRPr>
            </a:lvl4pPr>
            <a:lvl5pPr indent="-285750" lvl="4" marL="2286000" algn="l">
              <a:spcBef>
                <a:spcPts val="0"/>
              </a:spcBef>
              <a:spcAft>
                <a:spcPts val="0"/>
              </a:spcAft>
              <a:buClr>
                <a:schemeClr val="dk1"/>
              </a:buClr>
              <a:buSzPts val="900"/>
              <a:buFont typeface="Arial"/>
              <a:buChar char="​"/>
              <a:defRPr sz="900">
                <a:latin typeface="Arial"/>
                <a:ea typeface="Arial"/>
                <a:cs typeface="Arial"/>
                <a:sym typeface="Arial"/>
              </a:defRPr>
            </a:lvl5pPr>
            <a:lvl6pPr indent="-285750" lvl="5" marL="2743200" algn="l">
              <a:spcBef>
                <a:spcPts val="0"/>
              </a:spcBef>
              <a:spcAft>
                <a:spcPts val="0"/>
              </a:spcAft>
              <a:buClr>
                <a:schemeClr val="dk1"/>
              </a:buClr>
              <a:buSzPts val="900"/>
              <a:buFont typeface="Arial"/>
              <a:buChar char="​"/>
              <a:defRPr sz="900">
                <a:latin typeface="Arial"/>
                <a:ea typeface="Arial"/>
                <a:cs typeface="Arial"/>
                <a:sym typeface="Arial"/>
              </a:defRPr>
            </a:lvl6pPr>
            <a:lvl7pPr indent="-285750" lvl="6" marL="3200400" algn="l">
              <a:spcBef>
                <a:spcPts val="0"/>
              </a:spcBef>
              <a:spcAft>
                <a:spcPts val="0"/>
              </a:spcAft>
              <a:buClr>
                <a:schemeClr val="dk1"/>
              </a:buClr>
              <a:buSzPts val="900"/>
              <a:buFont typeface="Arial"/>
              <a:buChar char="​"/>
              <a:defRPr sz="900">
                <a:latin typeface="Arial"/>
                <a:ea typeface="Arial"/>
                <a:cs typeface="Arial"/>
                <a:sym typeface="Arial"/>
              </a:defRPr>
            </a:lvl7pPr>
            <a:lvl8pPr indent="-285750" lvl="7" marL="3657600" algn="l">
              <a:spcBef>
                <a:spcPts val="0"/>
              </a:spcBef>
              <a:spcAft>
                <a:spcPts val="0"/>
              </a:spcAft>
              <a:buClr>
                <a:schemeClr val="dk1"/>
              </a:buClr>
              <a:buSzPts val="900"/>
              <a:buFont typeface="Arial"/>
              <a:buChar char="​"/>
              <a:defRPr sz="900">
                <a:latin typeface="Arial"/>
                <a:ea typeface="Arial"/>
                <a:cs typeface="Arial"/>
                <a:sym typeface="Arial"/>
              </a:defRPr>
            </a:lvl8pPr>
            <a:lvl9pPr indent="-285750" lvl="8" marL="4114800" algn="l">
              <a:spcBef>
                <a:spcPts val="0"/>
              </a:spcBef>
              <a:spcAft>
                <a:spcPts val="0"/>
              </a:spcAft>
              <a:buClr>
                <a:schemeClr val="dk1"/>
              </a:buClr>
              <a:buSzPts val="900"/>
              <a:buFont typeface="Arial"/>
              <a:buChar char="​"/>
              <a:defRPr sz="900">
                <a:latin typeface="Arial"/>
                <a:ea typeface="Arial"/>
                <a:cs typeface="Arial"/>
                <a:sym typeface="Arial"/>
              </a:defRPr>
            </a:lvl9pPr>
          </a:lstStyle>
          <a:p/>
        </p:txBody>
      </p:sp>
      <p:sp>
        <p:nvSpPr>
          <p:cNvPr id="273" name="Google Shape;273;p27"/>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274" name="Google Shape;274;p27"/>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275" name="Google Shape;275;p27"/>
          <p:cNvSpPr/>
          <p:nvPr/>
        </p:nvSpPr>
        <p:spPr>
          <a:xfrm>
            <a:off x="0" y="4869263"/>
            <a:ext cx="9144000" cy="274200"/>
          </a:xfrm>
          <a:prstGeom prst="rect">
            <a:avLst/>
          </a:prstGeom>
          <a:solidFill>
            <a:schemeClr val="lt2"/>
          </a:solidFill>
          <a:ln>
            <a:noFill/>
          </a:ln>
          <a:effectLst>
            <a:outerShdw blurRad="57150" rotWithShape="0" algn="bl" dir="5400000" dist="19050">
              <a:srgbClr val="000000">
                <a:alpha val="47000"/>
              </a:srgbClr>
            </a:outerShdw>
          </a:effectLst>
        </p:spPr>
        <p:txBody>
          <a:bodyPr anchorCtr="0" anchor="ctr" bIns="80900" lIns="80900" spcFirstLastPara="1" rIns="80900" wrap="square" tIns="80900">
            <a:noAutofit/>
          </a:bodyPr>
          <a:lstStyle/>
          <a:p>
            <a:pPr indent="0" lvl="0" marL="0" rtl="0" algn="l">
              <a:spcBef>
                <a:spcPts val="0"/>
              </a:spcBef>
              <a:spcAft>
                <a:spcPts val="0"/>
              </a:spcAft>
              <a:buNone/>
            </a:pPr>
            <a:r>
              <a:t/>
            </a:r>
            <a:endParaRPr/>
          </a:p>
        </p:txBody>
      </p:sp>
      <p:sp>
        <p:nvSpPr>
          <p:cNvPr id="276" name="Google Shape;276;p27"/>
          <p:cNvSpPr txBox="1"/>
          <p:nvPr/>
        </p:nvSpPr>
        <p:spPr>
          <a:xfrm>
            <a:off x="2884715" y="4931938"/>
            <a:ext cx="2939100" cy="205500"/>
          </a:xfrm>
          <a:prstGeom prst="rect">
            <a:avLst/>
          </a:prstGeom>
          <a:noFill/>
          <a:ln>
            <a:noFill/>
          </a:ln>
        </p:spPr>
        <p:txBody>
          <a:bodyPr anchorCtr="0" anchor="ctr" bIns="35875" lIns="71750" spcFirstLastPara="1" rIns="71750" wrap="square" tIns="35875">
            <a:noAutofit/>
          </a:bodyPr>
          <a:lstStyle/>
          <a:p>
            <a:pPr indent="0" lvl="0" marL="0" rtl="0" algn="ctr">
              <a:spcBef>
                <a:spcPts val="0"/>
              </a:spcBef>
              <a:spcAft>
                <a:spcPts val="0"/>
              </a:spcAft>
              <a:buNone/>
            </a:pPr>
            <a:r>
              <a:t/>
            </a:r>
            <a:endParaRPr sz="900">
              <a:solidFill>
                <a:srgbClr val="888888"/>
              </a:solidFill>
            </a:endParaRPr>
          </a:p>
        </p:txBody>
      </p:sp>
      <p:sp>
        <p:nvSpPr>
          <p:cNvPr id="277" name="Google Shape;277;p27"/>
          <p:cNvSpPr txBox="1"/>
          <p:nvPr/>
        </p:nvSpPr>
        <p:spPr>
          <a:xfrm>
            <a:off x="6826405" y="4926976"/>
            <a:ext cx="2155200" cy="158700"/>
          </a:xfrm>
          <a:prstGeom prst="rect">
            <a:avLst/>
          </a:prstGeom>
          <a:noFill/>
          <a:ln>
            <a:noFill/>
          </a:ln>
        </p:spPr>
        <p:txBody>
          <a:bodyPr anchorCtr="0" anchor="ctr" bIns="35875" lIns="71750" spcFirstLastPara="1" rIns="71750" wrap="square" tIns="35875">
            <a:noAutofit/>
          </a:bodyPr>
          <a:lstStyle/>
          <a:p>
            <a:pPr indent="0" lvl="0" marL="0" rtl="0" algn="r">
              <a:spcBef>
                <a:spcPts val="0"/>
              </a:spcBef>
              <a:spcAft>
                <a:spcPts val="0"/>
              </a:spcAft>
              <a:buNone/>
            </a:pPr>
            <a:fld id="{00000000-1234-1234-1234-123412341234}" type="slidenum">
              <a:rPr lang="en-US" sz="900">
                <a:solidFill>
                  <a:srgbClr val="888888"/>
                </a:solidFill>
              </a:rPr>
              <a:t>‹#›</a:t>
            </a:fld>
            <a:endParaRPr sz="900">
              <a:solidFill>
                <a:srgbClr val="888888"/>
              </a:solidFill>
            </a:endParaRPr>
          </a:p>
        </p:txBody>
      </p:sp>
      <p:pic>
        <p:nvPicPr>
          <p:cNvPr id="278" name="Google Shape;278;p27"/>
          <p:cNvPicPr preferRelativeResize="0"/>
          <p:nvPr/>
        </p:nvPicPr>
        <p:blipFill>
          <a:blip r:embed="rId2">
            <a:alphaModFix/>
          </a:blip>
          <a:stretch>
            <a:fillRect/>
          </a:stretch>
        </p:blipFill>
        <p:spPr>
          <a:xfrm>
            <a:off x="213024" y="4922241"/>
            <a:ext cx="2467919" cy="158944"/>
          </a:xfrm>
          <a:prstGeom prst="rect">
            <a:avLst/>
          </a:prstGeom>
          <a:noFill/>
          <a:ln>
            <a:noFill/>
          </a:ln>
        </p:spPr>
      </p:pic>
    </p:spTree>
  </p:cSld>
  <p:clrMapOvr>
    <a:masterClrMapping/>
  </p:clrMapOvr>
  <p:extLst>
    <p:ext uri="{DCECCB84-F9BA-43D5-87BE-67443E8EF086}">
      <p15:sldGuideLst>
        <p15:guide id="1" pos="1827">
          <p15:clr>
            <a:srgbClr val="FBAE40"/>
          </p15:clr>
        </p15:guide>
        <p15:guide id="2" pos="2104">
          <p15:clr>
            <a:srgbClr val="FBAE40"/>
          </p15:clr>
        </p15:guide>
        <p15:guide id="3" pos="3656">
          <p15:clr>
            <a:srgbClr val="FBAE40"/>
          </p15:clr>
        </p15:guide>
        <p15:guide id="4" pos="3933">
          <p15:clr>
            <a:srgbClr val="FBAE40"/>
          </p15:clr>
        </p15:guide>
        <p15:guide id="5" orient="horz" pos="890">
          <p15:clr>
            <a:srgbClr val="FBAE40"/>
          </p15:clr>
        </p15:guide>
        <p15:guide id="6" orient="horz" pos="1892">
          <p15:clr>
            <a:srgbClr val="FBAE40"/>
          </p15:clr>
        </p15:guide>
        <p15:guide id="7" orient="horz" pos="212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p:cSld name="Contents">
    <p:spTree>
      <p:nvGrpSpPr>
        <p:cNvPr id="279" name="Shape 279"/>
        <p:cNvGrpSpPr/>
        <p:nvPr/>
      </p:nvGrpSpPr>
      <p:grpSpPr>
        <a:xfrm>
          <a:off x="0" y="0"/>
          <a:ext cx="0" cy="0"/>
          <a:chOff x="0" y="0"/>
          <a:chExt cx="0" cy="0"/>
        </a:xfrm>
      </p:grpSpPr>
      <p:sp>
        <p:nvSpPr>
          <p:cNvPr id="280" name="Google Shape;280;p28"/>
          <p:cNvSpPr txBox="1"/>
          <p:nvPr>
            <p:ph type="title"/>
          </p:nvPr>
        </p:nvSpPr>
        <p:spPr>
          <a:xfrm>
            <a:off x="435425" y="331156"/>
            <a:ext cx="8273100" cy="253500"/>
          </a:xfrm>
          <a:prstGeom prst="rect">
            <a:avLst/>
          </a:prstGeom>
          <a:noFill/>
          <a:ln>
            <a:noFill/>
          </a:ln>
        </p:spPr>
        <p:txBody>
          <a:bodyPr anchorCtr="0" anchor="b" bIns="0" lIns="0" spcFirstLastPara="1" rIns="0" wrap="square" tIns="0">
            <a:noAutofit/>
          </a:bodyPr>
          <a:lstStyle>
            <a:lvl1pPr lvl="0" algn="l">
              <a:lnSpc>
                <a:spcPct val="88000"/>
              </a:lnSpc>
              <a:spcBef>
                <a:spcPts val="0"/>
              </a:spcBef>
              <a:spcAft>
                <a:spcPts val="0"/>
              </a:spcAft>
              <a:buClr>
                <a:schemeClr val="dk1"/>
              </a:buClr>
              <a:buSzPts val="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1" name="Google Shape;281;p28"/>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282" name="Google Shape;282;p28"/>
          <p:cNvSpPr/>
          <p:nvPr/>
        </p:nvSpPr>
        <p:spPr>
          <a:xfrm>
            <a:off x="0" y="4869263"/>
            <a:ext cx="9144000" cy="274200"/>
          </a:xfrm>
          <a:prstGeom prst="rect">
            <a:avLst/>
          </a:prstGeom>
          <a:solidFill>
            <a:schemeClr val="lt2"/>
          </a:solidFill>
          <a:ln>
            <a:noFill/>
          </a:ln>
          <a:effectLst>
            <a:outerShdw blurRad="57150" rotWithShape="0" algn="bl" dir="5400000" dist="19050">
              <a:srgbClr val="000000">
                <a:alpha val="47000"/>
              </a:srgbClr>
            </a:outerShdw>
          </a:effectLst>
        </p:spPr>
        <p:txBody>
          <a:bodyPr anchorCtr="0" anchor="ctr" bIns="80900" lIns="80900" spcFirstLastPara="1" rIns="80900" wrap="square" tIns="80900">
            <a:noAutofit/>
          </a:bodyPr>
          <a:lstStyle/>
          <a:p>
            <a:pPr indent="0" lvl="0" marL="0" rtl="0" algn="l">
              <a:spcBef>
                <a:spcPts val="0"/>
              </a:spcBef>
              <a:spcAft>
                <a:spcPts val="0"/>
              </a:spcAft>
              <a:buNone/>
            </a:pPr>
            <a:r>
              <a:t/>
            </a:r>
            <a:endParaRPr/>
          </a:p>
        </p:txBody>
      </p:sp>
      <p:sp>
        <p:nvSpPr>
          <p:cNvPr id="283" name="Google Shape;283;p28"/>
          <p:cNvSpPr txBox="1"/>
          <p:nvPr/>
        </p:nvSpPr>
        <p:spPr>
          <a:xfrm>
            <a:off x="2884715" y="4931938"/>
            <a:ext cx="2939100" cy="205500"/>
          </a:xfrm>
          <a:prstGeom prst="rect">
            <a:avLst/>
          </a:prstGeom>
          <a:noFill/>
          <a:ln>
            <a:noFill/>
          </a:ln>
        </p:spPr>
        <p:txBody>
          <a:bodyPr anchorCtr="0" anchor="ctr" bIns="35875" lIns="71750" spcFirstLastPara="1" rIns="71750" wrap="square" tIns="35875">
            <a:noAutofit/>
          </a:bodyPr>
          <a:lstStyle/>
          <a:p>
            <a:pPr indent="0" lvl="0" marL="0" rtl="0" algn="ctr">
              <a:spcBef>
                <a:spcPts val="0"/>
              </a:spcBef>
              <a:spcAft>
                <a:spcPts val="0"/>
              </a:spcAft>
              <a:buNone/>
            </a:pPr>
            <a:r>
              <a:t/>
            </a:r>
            <a:endParaRPr sz="900">
              <a:solidFill>
                <a:srgbClr val="888888"/>
              </a:solidFill>
            </a:endParaRPr>
          </a:p>
        </p:txBody>
      </p:sp>
      <p:sp>
        <p:nvSpPr>
          <p:cNvPr id="284" name="Google Shape;284;p28"/>
          <p:cNvSpPr txBox="1"/>
          <p:nvPr/>
        </p:nvSpPr>
        <p:spPr>
          <a:xfrm>
            <a:off x="6826405" y="4926976"/>
            <a:ext cx="2155200" cy="158700"/>
          </a:xfrm>
          <a:prstGeom prst="rect">
            <a:avLst/>
          </a:prstGeom>
          <a:noFill/>
          <a:ln>
            <a:noFill/>
          </a:ln>
        </p:spPr>
        <p:txBody>
          <a:bodyPr anchorCtr="0" anchor="ctr" bIns="35875" lIns="71750" spcFirstLastPara="1" rIns="71750" wrap="square" tIns="35875">
            <a:noAutofit/>
          </a:bodyPr>
          <a:lstStyle/>
          <a:p>
            <a:pPr indent="0" lvl="0" marL="0" rtl="0" algn="r">
              <a:spcBef>
                <a:spcPts val="0"/>
              </a:spcBef>
              <a:spcAft>
                <a:spcPts val="0"/>
              </a:spcAft>
              <a:buNone/>
            </a:pPr>
            <a:fld id="{00000000-1234-1234-1234-123412341234}" type="slidenum">
              <a:rPr lang="en-US" sz="900">
                <a:solidFill>
                  <a:srgbClr val="888888"/>
                </a:solidFill>
              </a:rPr>
              <a:t>‹#›</a:t>
            </a:fld>
            <a:endParaRPr sz="900">
              <a:solidFill>
                <a:srgbClr val="888888"/>
              </a:solidFill>
            </a:endParaRPr>
          </a:p>
        </p:txBody>
      </p:sp>
      <p:pic>
        <p:nvPicPr>
          <p:cNvPr id="285" name="Google Shape;285;p28"/>
          <p:cNvPicPr preferRelativeResize="0"/>
          <p:nvPr/>
        </p:nvPicPr>
        <p:blipFill>
          <a:blip r:embed="rId2">
            <a:alphaModFix/>
          </a:blip>
          <a:stretch>
            <a:fillRect/>
          </a:stretch>
        </p:blipFill>
        <p:spPr>
          <a:xfrm>
            <a:off x="213024" y="4922241"/>
            <a:ext cx="2467919" cy="15894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6" name="Shape 286"/>
        <p:cNvGrpSpPr/>
        <p:nvPr/>
      </p:nvGrpSpPr>
      <p:grpSpPr>
        <a:xfrm>
          <a:off x="0" y="0"/>
          <a:ext cx="0" cy="0"/>
          <a:chOff x="0" y="0"/>
          <a:chExt cx="0" cy="0"/>
        </a:xfrm>
      </p:grpSpPr>
      <p:sp>
        <p:nvSpPr>
          <p:cNvPr id="287" name="Google Shape;287;p2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9pPr>
          </a:lstStyle>
          <a:p/>
        </p:txBody>
      </p:sp>
      <p:sp>
        <p:nvSpPr>
          <p:cNvPr id="288" name="Google Shape;288;p2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9pPr>
          </a:lstStyle>
          <a:p/>
        </p:txBody>
      </p:sp>
      <p:sp>
        <p:nvSpPr>
          <p:cNvPr id="289" name="Google Shape;289;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CMS - Cover III" showMasterSp="0">
  <p:cSld name="DCMS - Cover I_3_1">
    <p:spTree>
      <p:nvGrpSpPr>
        <p:cNvPr id="25" name="Shape 25"/>
        <p:cNvGrpSpPr/>
        <p:nvPr/>
      </p:nvGrpSpPr>
      <p:grpSpPr>
        <a:xfrm>
          <a:off x="0" y="0"/>
          <a:ext cx="0" cy="0"/>
          <a:chOff x="0" y="0"/>
          <a:chExt cx="0" cy="0"/>
        </a:xfrm>
      </p:grpSpPr>
      <p:pic>
        <p:nvPicPr>
          <p:cNvPr id="26" name="Google Shape;26;p4"/>
          <p:cNvPicPr preferRelativeResize="0"/>
          <p:nvPr/>
        </p:nvPicPr>
        <p:blipFill>
          <a:blip r:embed="rId2">
            <a:alphaModFix/>
          </a:blip>
          <a:stretch>
            <a:fillRect/>
          </a:stretch>
        </p:blipFill>
        <p:spPr>
          <a:xfrm>
            <a:off x="4572018" y="0"/>
            <a:ext cx="4571988" cy="5143500"/>
          </a:xfrm>
          <a:prstGeom prst="rect">
            <a:avLst/>
          </a:prstGeom>
          <a:noFill/>
          <a:ln>
            <a:noFill/>
          </a:ln>
        </p:spPr>
      </p:pic>
      <p:sp>
        <p:nvSpPr>
          <p:cNvPr id="27" name="Google Shape;27;p4"/>
          <p:cNvSpPr/>
          <p:nvPr/>
        </p:nvSpPr>
        <p:spPr>
          <a:xfrm>
            <a:off x="4371928" y="0"/>
            <a:ext cx="5247900" cy="5143500"/>
          </a:xfrm>
          <a:prstGeom prst="rect">
            <a:avLst/>
          </a:prstGeom>
          <a:solidFill>
            <a:srgbClr val="FFFFFF">
              <a:alpha val="21960"/>
            </a:srgbClr>
          </a:solidFill>
          <a:ln>
            <a:noFill/>
          </a:ln>
        </p:spPr>
        <p:txBody>
          <a:bodyPr anchorCtr="0" anchor="ctr" bIns="80900" lIns="80900" spcFirstLastPara="1" rIns="80900" wrap="square" tIns="80900">
            <a:noAutofit/>
          </a:bodyPr>
          <a:lstStyle/>
          <a:p>
            <a:pPr indent="0" lvl="0" marL="0" marR="0" rtl="0" algn="l">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p:txBody>
      </p:sp>
      <p:pic>
        <p:nvPicPr>
          <p:cNvPr id="28" name="Google Shape;28;p4"/>
          <p:cNvPicPr preferRelativeResize="0"/>
          <p:nvPr/>
        </p:nvPicPr>
        <p:blipFill rotWithShape="1">
          <a:blip r:embed="rId3">
            <a:alphaModFix/>
          </a:blip>
          <a:srcRect b="0" l="0" r="0" t="0"/>
          <a:stretch/>
        </p:blipFill>
        <p:spPr>
          <a:xfrm>
            <a:off x="414690" y="295275"/>
            <a:ext cx="1238624" cy="853969"/>
          </a:xfrm>
          <a:prstGeom prst="rect">
            <a:avLst/>
          </a:prstGeom>
          <a:noFill/>
          <a:ln>
            <a:noFill/>
          </a:ln>
        </p:spPr>
      </p:pic>
      <p:sp>
        <p:nvSpPr>
          <p:cNvPr id="29" name="Google Shape;29;p4"/>
          <p:cNvSpPr txBox="1"/>
          <p:nvPr>
            <p:ph idx="1" type="body"/>
          </p:nvPr>
        </p:nvSpPr>
        <p:spPr>
          <a:xfrm>
            <a:off x="411080" y="2552276"/>
            <a:ext cx="3960900" cy="487500"/>
          </a:xfrm>
          <a:prstGeom prst="rect">
            <a:avLst/>
          </a:prstGeom>
          <a:noFill/>
          <a:ln>
            <a:noFill/>
          </a:ln>
        </p:spPr>
        <p:txBody>
          <a:bodyPr anchorCtr="0" anchor="b" bIns="0" lIns="0" spcFirstLastPara="1" rIns="0" wrap="square" tIns="0">
            <a:noAutofit/>
          </a:bodyPr>
          <a:lstStyle>
            <a:lvl1pPr indent="-450850" lvl="0" marL="457200" rtl="0" algn="l">
              <a:lnSpc>
                <a:spcPct val="88000"/>
              </a:lnSpc>
              <a:spcBef>
                <a:spcPts val="0"/>
              </a:spcBef>
              <a:spcAft>
                <a:spcPts val="0"/>
              </a:spcAft>
              <a:buClr>
                <a:srgbClr val="00A39C"/>
              </a:buClr>
              <a:buSzPts val="3500"/>
              <a:buFont typeface="PT Sans Narrow"/>
              <a:buChar char="​"/>
              <a:defRPr b="1" sz="3500">
                <a:solidFill>
                  <a:srgbClr val="00A39C"/>
                </a:solidFill>
                <a:latin typeface="PT Sans Narrow"/>
                <a:ea typeface="PT Sans Narrow"/>
                <a:cs typeface="PT Sans Narrow"/>
                <a:sym typeface="PT Sans Narrow"/>
              </a:defRPr>
            </a:lvl1pPr>
            <a:lvl2pPr indent="-342900" lvl="1" marL="914400" rtl="0" algn="l">
              <a:lnSpc>
                <a:spcPct val="88000"/>
              </a:lnSpc>
              <a:spcBef>
                <a:spcPts val="0"/>
              </a:spcBef>
              <a:spcAft>
                <a:spcPts val="0"/>
              </a:spcAft>
              <a:buClr>
                <a:schemeClr val="dk2"/>
              </a:buClr>
              <a:buSzPts val="1800"/>
              <a:buFont typeface="Arial"/>
              <a:buChar char="​"/>
              <a:defRPr sz="1800">
                <a:solidFill>
                  <a:schemeClr val="dk2"/>
                </a:solidFill>
                <a:latin typeface="Arial"/>
                <a:ea typeface="Arial"/>
                <a:cs typeface="Arial"/>
                <a:sym typeface="Arial"/>
              </a:defRPr>
            </a:lvl2pPr>
            <a:lvl3pPr indent="-387350" lvl="2" marL="13716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3pPr>
            <a:lvl4pPr indent="-387350" lvl="3" marL="18288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4pPr>
            <a:lvl5pPr indent="-387350" lvl="4" marL="22860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5pPr>
            <a:lvl6pPr indent="-387350" lvl="5" marL="27432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6pPr>
            <a:lvl7pPr indent="-387350" lvl="6" marL="32004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7pPr>
            <a:lvl8pPr indent="-387350" lvl="7" marL="36576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8pPr>
            <a:lvl9pPr indent="-387350" lvl="8" marL="41148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9pPr>
          </a:lstStyle>
          <a:p/>
        </p:txBody>
      </p:sp>
      <p:sp>
        <p:nvSpPr>
          <p:cNvPr id="30" name="Google Shape;30;p4"/>
          <p:cNvSpPr txBox="1"/>
          <p:nvPr>
            <p:ph idx="2" type="body"/>
          </p:nvPr>
        </p:nvSpPr>
        <p:spPr>
          <a:xfrm>
            <a:off x="411080" y="4355162"/>
            <a:ext cx="3960900" cy="207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Clr>
                <a:schemeClr val="dk2"/>
              </a:buClr>
              <a:buSzPts val="1600"/>
              <a:buFont typeface="PT Sans Narrow"/>
              <a:buNone/>
              <a:defRPr sz="1600">
                <a:solidFill>
                  <a:schemeClr val="dk2"/>
                </a:solidFill>
                <a:latin typeface="PT Sans Narrow"/>
                <a:ea typeface="PT Sans Narrow"/>
                <a:cs typeface="PT Sans Narrow"/>
                <a:sym typeface="PT Sans Narrow"/>
              </a:defRPr>
            </a:lvl1pPr>
            <a:lvl2pPr indent="-228600" lvl="1" marL="9144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2pPr>
            <a:lvl3pPr indent="-228600" lvl="2" marL="13716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3pPr>
            <a:lvl4pPr indent="-228600" lvl="3" marL="18288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4pPr>
            <a:lvl5pPr indent="-228600" lvl="4" marL="22860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5pPr>
            <a:lvl6pPr indent="-228600" lvl="5" marL="27432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6pPr>
            <a:lvl7pPr indent="-228600" lvl="6" marL="32004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7pPr>
            <a:lvl8pPr indent="-228600" lvl="7" marL="36576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8pPr>
            <a:lvl9pPr indent="-228600" lvl="8" marL="41148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CMS - Cover III 1" showMasterSp="0">
  <p:cSld name="DCMS - Cover I_3_1_1">
    <p:spTree>
      <p:nvGrpSpPr>
        <p:cNvPr id="31" name="Shape 31"/>
        <p:cNvGrpSpPr/>
        <p:nvPr/>
      </p:nvGrpSpPr>
      <p:grpSpPr>
        <a:xfrm>
          <a:off x="0" y="0"/>
          <a:ext cx="0" cy="0"/>
          <a:chOff x="0" y="0"/>
          <a:chExt cx="0" cy="0"/>
        </a:xfrm>
      </p:grpSpPr>
      <p:sp>
        <p:nvSpPr>
          <p:cNvPr id="32" name="Google Shape;32;p5"/>
          <p:cNvSpPr/>
          <p:nvPr/>
        </p:nvSpPr>
        <p:spPr>
          <a:xfrm>
            <a:off x="4371928" y="0"/>
            <a:ext cx="5247900" cy="5143500"/>
          </a:xfrm>
          <a:prstGeom prst="rect">
            <a:avLst/>
          </a:prstGeom>
          <a:solidFill>
            <a:srgbClr val="FFFFFF">
              <a:alpha val="21960"/>
            </a:srgbClr>
          </a:solidFill>
          <a:ln>
            <a:noFill/>
          </a:ln>
        </p:spPr>
        <p:txBody>
          <a:bodyPr anchorCtr="0" anchor="ctr" bIns="80900" lIns="80900" spcFirstLastPara="1" rIns="80900" wrap="square" tIns="80900">
            <a:noAutofit/>
          </a:bodyPr>
          <a:lstStyle/>
          <a:p>
            <a:pPr indent="0" lvl="0" marL="0" marR="0" rtl="0" algn="l">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p:txBody>
      </p:sp>
      <p:pic>
        <p:nvPicPr>
          <p:cNvPr id="33" name="Google Shape;33;p5"/>
          <p:cNvPicPr preferRelativeResize="0"/>
          <p:nvPr/>
        </p:nvPicPr>
        <p:blipFill rotWithShape="1">
          <a:blip r:embed="rId2">
            <a:alphaModFix/>
          </a:blip>
          <a:srcRect b="0" l="0" r="0" t="0"/>
          <a:stretch/>
        </p:blipFill>
        <p:spPr>
          <a:xfrm>
            <a:off x="414690" y="295275"/>
            <a:ext cx="1238624" cy="853969"/>
          </a:xfrm>
          <a:prstGeom prst="rect">
            <a:avLst/>
          </a:prstGeom>
          <a:noFill/>
          <a:ln>
            <a:noFill/>
          </a:ln>
        </p:spPr>
      </p:pic>
      <p:sp>
        <p:nvSpPr>
          <p:cNvPr id="34" name="Google Shape;34;p5"/>
          <p:cNvSpPr txBox="1"/>
          <p:nvPr>
            <p:ph idx="1" type="body"/>
          </p:nvPr>
        </p:nvSpPr>
        <p:spPr>
          <a:xfrm>
            <a:off x="411080" y="2552276"/>
            <a:ext cx="3960900" cy="487500"/>
          </a:xfrm>
          <a:prstGeom prst="rect">
            <a:avLst/>
          </a:prstGeom>
          <a:noFill/>
          <a:ln>
            <a:noFill/>
          </a:ln>
        </p:spPr>
        <p:txBody>
          <a:bodyPr anchorCtr="0" anchor="b" bIns="0" lIns="0" spcFirstLastPara="1" rIns="0" wrap="square" tIns="0">
            <a:noAutofit/>
          </a:bodyPr>
          <a:lstStyle>
            <a:lvl1pPr indent="-450850" lvl="0" marL="457200" rtl="0" algn="l">
              <a:lnSpc>
                <a:spcPct val="88000"/>
              </a:lnSpc>
              <a:spcBef>
                <a:spcPts val="0"/>
              </a:spcBef>
              <a:spcAft>
                <a:spcPts val="0"/>
              </a:spcAft>
              <a:buClr>
                <a:srgbClr val="00A39C"/>
              </a:buClr>
              <a:buSzPts val="3500"/>
              <a:buFont typeface="PT Sans Narrow"/>
              <a:buChar char="​"/>
              <a:defRPr b="1" sz="3500">
                <a:solidFill>
                  <a:srgbClr val="00A39C"/>
                </a:solidFill>
                <a:latin typeface="PT Sans Narrow"/>
                <a:ea typeface="PT Sans Narrow"/>
                <a:cs typeface="PT Sans Narrow"/>
                <a:sym typeface="PT Sans Narrow"/>
              </a:defRPr>
            </a:lvl1pPr>
            <a:lvl2pPr indent="-342900" lvl="1" marL="914400" rtl="0" algn="l">
              <a:lnSpc>
                <a:spcPct val="88000"/>
              </a:lnSpc>
              <a:spcBef>
                <a:spcPts val="0"/>
              </a:spcBef>
              <a:spcAft>
                <a:spcPts val="0"/>
              </a:spcAft>
              <a:buClr>
                <a:schemeClr val="dk2"/>
              </a:buClr>
              <a:buSzPts val="1800"/>
              <a:buFont typeface="Arial"/>
              <a:buChar char="​"/>
              <a:defRPr sz="1800">
                <a:solidFill>
                  <a:schemeClr val="dk2"/>
                </a:solidFill>
                <a:latin typeface="Arial"/>
                <a:ea typeface="Arial"/>
                <a:cs typeface="Arial"/>
                <a:sym typeface="Arial"/>
              </a:defRPr>
            </a:lvl2pPr>
            <a:lvl3pPr indent="-387350" lvl="2" marL="13716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3pPr>
            <a:lvl4pPr indent="-387350" lvl="3" marL="18288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4pPr>
            <a:lvl5pPr indent="-387350" lvl="4" marL="22860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5pPr>
            <a:lvl6pPr indent="-387350" lvl="5" marL="27432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6pPr>
            <a:lvl7pPr indent="-387350" lvl="6" marL="32004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7pPr>
            <a:lvl8pPr indent="-387350" lvl="7" marL="36576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8pPr>
            <a:lvl9pPr indent="-387350" lvl="8" marL="41148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9pPr>
          </a:lstStyle>
          <a:p/>
        </p:txBody>
      </p:sp>
      <p:sp>
        <p:nvSpPr>
          <p:cNvPr id="35" name="Google Shape;35;p5"/>
          <p:cNvSpPr txBox="1"/>
          <p:nvPr>
            <p:ph idx="2" type="body"/>
          </p:nvPr>
        </p:nvSpPr>
        <p:spPr>
          <a:xfrm>
            <a:off x="411080" y="4355162"/>
            <a:ext cx="3960900" cy="207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Clr>
                <a:schemeClr val="dk2"/>
              </a:buClr>
              <a:buSzPts val="1600"/>
              <a:buFont typeface="PT Sans Narrow"/>
              <a:buNone/>
              <a:defRPr sz="1600">
                <a:solidFill>
                  <a:schemeClr val="dk2"/>
                </a:solidFill>
                <a:latin typeface="PT Sans Narrow"/>
                <a:ea typeface="PT Sans Narrow"/>
                <a:cs typeface="PT Sans Narrow"/>
                <a:sym typeface="PT Sans Narrow"/>
              </a:defRPr>
            </a:lvl1pPr>
            <a:lvl2pPr indent="-228600" lvl="1" marL="9144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2pPr>
            <a:lvl3pPr indent="-228600" lvl="2" marL="13716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3pPr>
            <a:lvl4pPr indent="-228600" lvl="3" marL="18288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4pPr>
            <a:lvl5pPr indent="-228600" lvl="4" marL="22860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5pPr>
            <a:lvl6pPr indent="-228600" lvl="5" marL="27432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6pPr>
            <a:lvl7pPr indent="-228600" lvl="6" marL="32004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7pPr>
            <a:lvl8pPr indent="-228600" lvl="7" marL="36576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8pPr>
            <a:lvl9pPr indent="-228600" lvl="8" marL="41148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9pPr>
          </a:lstStyle>
          <a:p/>
        </p:txBody>
      </p:sp>
      <p:pic>
        <p:nvPicPr>
          <p:cNvPr id="36" name="Google Shape;36;p5"/>
          <p:cNvPicPr preferRelativeResize="0"/>
          <p:nvPr/>
        </p:nvPicPr>
        <p:blipFill>
          <a:blip r:embed="rId3">
            <a:alphaModFix/>
          </a:blip>
          <a:stretch>
            <a:fillRect/>
          </a:stretch>
        </p:blipFill>
        <p:spPr>
          <a:xfrm>
            <a:off x="4572018" y="0"/>
            <a:ext cx="4571988" cy="51435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CMS - Cover III 1 1" showMasterSp="0">
  <p:cSld name="DCMS - Cover I_3_1_1_1">
    <p:spTree>
      <p:nvGrpSpPr>
        <p:cNvPr id="37" name="Shape 37"/>
        <p:cNvGrpSpPr/>
        <p:nvPr/>
      </p:nvGrpSpPr>
      <p:grpSpPr>
        <a:xfrm>
          <a:off x="0" y="0"/>
          <a:ext cx="0" cy="0"/>
          <a:chOff x="0" y="0"/>
          <a:chExt cx="0" cy="0"/>
        </a:xfrm>
      </p:grpSpPr>
      <p:sp>
        <p:nvSpPr>
          <p:cNvPr id="38" name="Google Shape;38;p6"/>
          <p:cNvSpPr/>
          <p:nvPr/>
        </p:nvSpPr>
        <p:spPr>
          <a:xfrm>
            <a:off x="4371928" y="0"/>
            <a:ext cx="5247900" cy="5143500"/>
          </a:xfrm>
          <a:prstGeom prst="rect">
            <a:avLst/>
          </a:prstGeom>
          <a:solidFill>
            <a:srgbClr val="FFFFFF">
              <a:alpha val="21960"/>
            </a:srgbClr>
          </a:solidFill>
          <a:ln>
            <a:noFill/>
          </a:ln>
        </p:spPr>
        <p:txBody>
          <a:bodyPr anchorCtr="0" anchor="ctr" bIns="80900" lIns="80900" spcFirstLastPara="1" rIns="80900" wrap="square" tIns="80900">
            <a:noAutofit/>
          </a:bodyPr>
          <a:lstStyle/>
          <a:p>
            <a:pPr indent="0" lvl="0" marL="0" marR="0" rtl="0" algn="l">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p:txBody>
      </p:sp>
      <p:pic>
        <p:nvPicPr>
          <p:cNvPr id="39" name="Google Shape;39;p6"/>
          <p:cNvPicPr preferRelativeResize="0"/>
          <p:nvPr/>
        </p:nvPicPr>
        <p:blipFill rotWithShape="1">
          <a:blip r:embed="rId2">
            <a:alphaModFix/>
          </a:blip>
          <a:srcRect b="0" l="0" r="0" t="0"/>
          <a:stretch/>
        </p:blipFill>
        <p:spPr>
          <a:xfrm>
            <a:off x="414690" y="295275"/>
            <a:ext cx="1238624" cy="853969"/>
          </a:xfrm>
          <a:prstGeom prst="rect">
            <a:avLst/>
          </a:prstGeom>
          <a:noFill/>
          <a:ln>
            <a:noFill/>
          </a:ln>
        </p:spPr>
      </p:pic>
      <p:sp>
        <p:nvSpPr>
          <p:cNvPr id="40" name="Google Shape;40;p6"/>
          <p:cNvSpPr txBox="1"/>
          <p:nvPr>
            <p:ph idx="1" type="body"/>
          </p:nvPr>
        </p:nvSpPr>
        <p:spPr>
          <a:xfrm>
            <a:off x="411080" y="2552276"/>
            <a:ext cx="3960900" cy="487500"/>
          </a:xfrm>
          <a:prstGeom prst="rect">
            <a:avLst/>
          </a:prstGeom>
          <a:noFill/>
          <a:ln>
            <a:noFill/>
          </a:ln>
        </p:spPr>
        <p:txBody>
          <a:bodyPr anchorCtr="0" anchor="b" bIns="0" lIns="0" spcFirstLastPara="1" rIns="0" wrap="square" tIns="0">
            <a:noAutofit/>
          </a:bodyPr>
          <a:lstStyle>
            <a:lvl1pPr indent="-450850" lvl="0" marL="457200" rtl="0" algn="l">
              <a:lnSpc>
                <a:spcPct val="88000"/>
              </a:lnSpc>
              <a:spcBef>
                <a:spcPts val="0"/>
              </a:spcBef>
              <a:spcAft>
                <a:spcPts val="0"/>
              </a:spcAft>
              <a:buClr>
                <a:srgbClr val="00A39C"/>
              </a:buClr>
              <a:buSzPts val="3500"/>
              <a:buFont typeface="PT Sans Narrow"/>
              <a:buChar char="​"/>
              <a:defRPr b="1" sz="3500">
                <a:solidFill>
                  <a:srgbClr val="00A39C"/>
                </a:solidFill>
                <a:latin typeface="PT Sans Narrow"/>
                <a:ea typeface="PT Sans Narrow"/>
                <a:cs typeface="PT Sans Narrow"/>
                <a:sym typeface="PT Sans Narrow"/>
              </a:defRPr>
            </a:lvl1pPr>
            <a:lvl2pPr indent="-342900" lvl="1" marL="914400" rtl="0" algn="l">
              <a:lnSpc>
                <a:spcPct val="88000"/>
              </a:lnSpc>
              <a:spcBef>
                <a:spcPts val="0"/>
              </a:spcBef>
              <a:spcAft>
                <a:spcPts val="0"/>
              </a:spcAft>
              <a:buClr>
                <a:schemeClr val="dk2"/>
              </a:buClr>
              <a:buSzPts val="1800"/>
              <a:buFont typeface="Arial"/>
              <a:buChar char="​"/>
              <a:defRPr sz="1800">
                <a:solidFill>
                  <a:schemeClr val="dk2"/>
                </a:solidFill>
                <a:latin typeface="Arial"/>
                <a:ea typeface="Arial"/>
                <a:cs typeface="Arial"/>
                <a:sym typeface="Arial"/>
              </a:defRPr>
            </a:lvl2pPr>
            <a:lvl3pPr indent="-387350" lvl="2" marL="13716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3pPr>
            <a:lvl4pPr indent="-387350" lvl="3" marL="18288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4pPr>
            <a:lvl5pPr indent="-387350" lvl="4" marL="22860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5pPr>
            <a:lvl6pPr indent="-387350" lvl="5" marL="27432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6pPr>
            <a:lvl7pPr indent="-387350" lvl="6" marL="32004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7pPr>
            <a:lvl8pPr indent="-387350" lvl="7" marL="36576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8pPr>
            <a:lvl9pPr indent="-387350" lvl="8" marL="4114800" rtl="0" algn="l">
              <a:lnSpc>
                <a:spcPct val="88000"/>
              </a:lnSpc>
              <a:spcBef>
                <a:spcPts val="0"/>
              </a:spcBef>
              <a:spcAft>
                <a:spcPts val="0"/>
              </a:spcAft>
              <a:buClr>
                <a:schemeClr val="accent1"/>
              </a:buClr>
              <a:buSzPts val="2500"/>
              <a:buFont typeface="Arial"/>
              <a:buChar char="​"/>
              <a:defRPr sz="2500">
                <a:solidFill>
                  <a:schemeClr val="accent1"/>
                </a:solidFill>
                <a:latin typeface="Arial"/>
                <a:ea typeface="Arial"/>
                <a:cs typeface="Arial"/>
                <a:sym typeface="Arial"/>
              </a:defRPr>
            </a:lvl9pPr>
          </a:lstStyle>
          <a:p/>
        </p:txBody>
      </p:sp>
      <p:sp>
        <p:nvSpPr>
          <p:cNvPr id="41" name="Google Shape;41;p6"/>
          <p:cNvSpPr txBox="1"/>
          <p:nvPr>
            <p:ph idx="2" type="body"/>
          </p:nvPr>
        </p:nvSpPr>
        <p:spPr>
          <a:xfrm>
            <a:off x="411080" y="4355162"/>
            <a:ext cx="3960900" cy="207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Clr>
                <a:schemeClr val="dk2"/>
              </a:buClr>
              <a:buSzPts val="1600"/>
              <a:buFont typeface="PT Sans Narrow"/>
              <a:buNone/>
              <a:defRPr sz="1600">
                <a:solidFill>
                  <a:schemeClr val="dk2"/>
                </a:solidFill>
                <a:latin typeface="PT Sans Narrow"/>
                <a:ea typeface="PT Sans Narrow"/>
                <a:cs typeface="PT Sans Narrow"/>
                <a:sym typeface="PT Sans Narrow"/>
              </a:defRPr>
            </a:lvl1pPr>
            <a:lvl2pPr indent="-228600" lvl="1" marL="9144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2pPr>
            <a:lvl3pPr indent="-228600" lvl="2" marL="13716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3pPr>
            <a:lvl4pPr indent="-228600" lvl="3" marL="18288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4pPr>
            <a:lvl5pPr indent="-228600" lvl="4" marL="22860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5pPr>
            <a:lvl6pPr indent="-228600" lvl="5" marL="27432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6pPr>
            <a:lvl7pPr indent="-228600" lvl="6" marL="32004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7pPr>
            <a:lvl8pPr indent="-228600" lvl="7" marL="36576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8pPr>
            <a:lvl9pPr indent="-228600" lvl="8" marL="4114800" rtl="0" algn="l">
              <a:spcBef>
                <a:spcPts val="0"/>
              </a:spcBef>
              <a:spcAft>
                <a:spcPts val="0"/>
              </a:spcAft>
              <a:buClr>
                <a:schemeClr val="accent1"/>
              </a:buClr>
              <a:buSzPts val="1600"/>
              <a:buNone/>
              <a:defRPr sz="1600">
                <a:solidFill>
                  <a:schemeClr val="accent1"/>
                </a:solidFill>
                <a:latin typeface="Arial"/>
                <a:ea typeface="Arial"/>
                <a:cs typeface="Arial"/>
                <a:sym typeface="Arial"/>
              </a:defRPr>
            </a:lvl9pPr>
          </a:lstStyle>
          <a:p/>
        </p:txBody>
      </p:sp>
      <p:pic>
        <p:nvPicPr>
          <p:cNvPr id="42" name="Google Shape;42;p6"/>
          <p:cNvPicPr preferRelativeResize="0"/>
          <p:nvPr/>
        </p:nvPicPr>
        <p:blipFill>
          <a:blip r:embed="rId3">
            <a:alphaModFix/>
          </a:blip>
          <a:stretch>
            <a:fillRect/>
          </a:stretch>
        </p:blipFill>
        <p:spPr>
          <a:xfrm>
            <a:off x="4572018" y="0"/>
            <a:ext cx="4571988" cy="5143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th heading">
  <p:cSld name="Title and Content with heading">
    <p:spTree>
      <p:nvGrpSpPr>
        <p:cNvPr id="43" name="Shape 43"/>
        <p:cNvGrpSpPr/>
        <p:nvPr/>
      </p:nvGrpSpPr>
      <p:grpSpPr>
        <a:xfrm>
          <a:off x="0" y="0"/>
          <a:ext cx="0" cy="0"/>
          <a:chOff x="0" y="0"/>
          <a:chExt cx="0" cy="0"/>
        </a:xfrm>
      </p:grpSpPr>
      <p:sp>
        <p:nvSpPr>
          <p:cNvPr id="44" name="Google Shape;44;p7"/>
          <p:cNvSpPr txBox="1"/>
          <p:nvPr>
            <p:ph type="title"/>
          </p:nvPr>
        </p:nvSpPr>
        <p:spPr>
          <a:xfrm>
            <a:off x="435425" y="331156"/>
            <a:ext cx="8273100" cy="253500"/>
          </a:xfrm>
          <a:prstGeom prst="rect">
            <a:avLst/>
          </a:prstGeom>
          <a:noFill/>
          <a:ln>
            <a:noFill/>
          </a:ln>
        </p:spPr>
        <p:txBody>
          <a:bodyPr anchorCtr="0" anchor="b" bIns="0" lIns="0" spcFirstLastPara="1" rIns="0" wrap="square" tIns="0">
            <a:noAutofit/>
          </a:bodyPr>
          <a:lstStyle>
            <a:lvl1pPr lvl="0" algn="l">
              <a:lnSpc>
                <a:spcPct val="88000"/>
              </a:lnSpc>
              <a:spcBef>
                <a:spcPts val="0"/>
              </a:spcBef>
              <a:spcAft>
                <a:spcPts val="0"/>
              </a:spcAft>
              <a:buClr>
                <a:schemeClr val="dk1"/>
              </a:buClr>
              <a:buSzPts val="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7"/>
          <p:cNvSpPr txBox="1"/>
          <p:nvPr>
            <p:ph idx="1" type="body"/>
          </p:nvPr>
        </p:nvSpPr>
        <p:spPr>
          <a:xfrm>
            <a:off x="435429" y="1049274"/>
            <a:ext cx="8273100" cy="322500"/>
          </a:xfrm>
          <a:prstGeom prst="rect">
            <a:avLst/>
          </a:prstGeom>
          <a:noFill/>
          <a:ln>
            <a:noFill/>
          </a:ln>
        </p:spPr>
        <p:txBody>
          <a:bodyPr anchorCtr="0" anchor="t" bIns="0" lIns="0" spcFirstLastPara="1" rIns="0" wrap="square" tIns="0">
            <a:noAutofit/>
          </a:bodyPr>
          <a:lstStyle>
            <a:lvl1pPr indent="-304800" lvl="0" marL="457200" algn="l">
              <a:spcBef>
                <a:spcPts val="0"/>
              </a:spcBef>
              <a:spcAft>
                <a:spcPts val="0"/>
              </a:spcAft>
              <a:buClr>
                <a:schemeClr val="dk2"/>
              </a:buClr>
              <a:buSzPts val="1200"/>
              <a:buFont typeface="Arial"/>
              <a:buChar char="​"/>
              <a:defRPr b="1" sz="1200">
                <a:solidFill>
                  <a:schemeClr val="dk2"/>
                </a:solidFill>
                <a:latin typeface="Arial"/>
                <a:ea typeface="Arial"/>
                <a:cs typeface="Arial"/>
                <a:sym typeface="Arial"/>
              </a:defRPr>
            </a:lvl1pPr>
            <a:lvl2pPr indent="-304800" lvl="1" marL="914400" algn="l">
              <a:spcBef>
                <a:spcPts val="0"/>
              </a:spcBef>
              <a:spcAft>
                <a:spcPts val="0"/>
              </a:spcAft>
              <a:buClr>
                <a:schemeClr val="dk2"/>
              </a:buClr>
              <a:buSzPts val="1200"/>
              <a:buFont typeface="Arial"/>
              <a:buChar char="​"/>
              <a:defRPr sz="1200">
                <a:solidFill>
                  <a:schemeClr val="dk2"/>
                </a:solidFill>
                <a:latin typeface="Arial"/>
                <a:ea typeface="Arial"/>
                <a:cs typeface="Arial"/>
                <a:sym typeface="Arial"/>
              </a:defRPr>
            </a:lvl2pPr>
            <a:lvl3pPr indent="-304800" lvl="2" marL="1371600" algn="l">
              <a:spcBef>
                <a:spcPts val="0"/>
              </a:spcBef>
              <a:spcAft>
                <a:spcPts val="0"/>
              </a:spcAft>
              <a:buClr>
                <a:schemeClr val="dk1"/>
              </a:buClr>
              <a:buSzPts val="1200"/>
              <a:buFont typeface="Arial"/>
              <a:buChar char="​"/>
              <a:defRPr sz="1200">
                <a:latin typeface="Arial"/>
                <a:ea typeface="Arial"/>
                <a:cs typeface="Arial"/>
                <a:sym typeface="Arial"/>
              </a:defRPr>
            </a:lvl3pPr>
            <a:lvl4pPr indent="-304800" lvl="3" marL="1828800" algn="l">
              <a:spcBef>
                <a:spcPts val="0"/>
              </a:spcBef>
              <a:spcAft>
                <a:spcPts val="0"/>
              </a:spcAft>
              <a:buClr>
                <a:schemeClr val="dk1"/>
              </a:buClr>
              <a:buSzPts val="1200"/>
              <a:buFont typeface="Arial"/>
              <a:buChar char="​"/>
              <a:defRPr sz="1200">
                <a:latin typeface="Arial"/>
                <a:ea typeface="Arial"/>
                <a:cs typeface="Arial"/>
                <a:sym typeface="Arial"/>
              </a:defRPr>
            </a:lvl4pPr>
            <a:lvl5pPr indent="-304800" lvl="4" marL="2286000" algn="l">
              <a:spcBef>
                <a:spcPts val="0"/>
              </a:spcBef>
              <a:spcAft>
                <a:spcPts val="0"/>
              </a:spcAft>
              <a:buClr>
                <a:schemeClr val="dk1"/>
              </a:buClr>
              <a:buSzPts val="1200"/>
              <a:buFont typeface="Arial"/>
              <a:buChar char="​"/>
              <a:defRPr sz="1200">
                <a:latin typeface="Arial"/>
                <a:ea typeface="Arial"/>
                <a:cs typeface="Arial"/>
                <a:sym typeface="Arial"/>
              </a:defRPr>
            </a:lvl5pPr>
            <a:lvl6pPr indent="-304800" lvl="5" marL="2743200" algn="l">
              <a:spcBef>
                <a:spcPts val="0"/>
              </a:spcBef>
              <a:spcAft>
                <a:spcPts val="0"/>
              </a:spcAft>
              <a:buClr>
                <a:schemeClr val="dk1"/>
              </a:buClr>
              <a:buSzPts val="1200"/>
              <a:buFont typeface="Arial"/>
              <a:buChar char="​"/>
              <a:defRPr sz="1200">
                <a:latin typeface="Arial"/>
                <a:ea typeface="Arial"/>
                <a:cs typeface="Arial"/>
                <a:sym typeface="Arial"/>
              </a:defRPr>
            </a:lvl6pPr>
            <a:lvl7pPr indent="-304800" lvl="6" marL="3200400" algn="l">
              <a:spcBef>
                <a:spcPts val="0"/>
              </a:spcBef>
              <a:spcAft>
                <a:spcPts val="0"/>
              </a:spcAft>
              <a:buClr>
                <a:schemeClr val="dk1"/>
              </a:buClr>
              <a:buSzPts val="1200"/>
              <a:buFont typeface="Arial"/>
              <a:buChar char="​"/>
              <a:defRPr sz="1200">
                <a:latin typeface="Arial"/>
                <a:ea typeface="Arial"/>
                <a:cs typeface="Arial"/>
                <a:sym typeface="Arial"/>
              </a:defRPr>
            </a:lvl7pPr>
            <a:lvl8pPr indent="-304800" lvl="7" marL="3657600" algn="l">
              <a:spcBef>
                <a:spcPts val="0"/>
              </a:spcBef>
              <a:spcAft>
                <a:spcPts val="0"/>
              </a:spcAft>
              <a:buClr>
                <a:schemeClr val="dk1"/>
              </a:buClr>
              <a:buSzPts val="1200"/>
              <a:buFont typeface="Arial"/>
              <a:buChar char="​"/>
              <a:defRPr sz="1200">
                <a:latin typeface="Arial"/>
                <a:ea typeface="Arial"/>
                <a:cs typeface="Arial"/>
                <a:sym typeface="Arial"/>
              </a:defRPr>
            </a:lvl8pPr>
            <a:lvl9pPr indent="-304800" lvl="8" marL="4114800" algn="l">
              <a:spcBef>
                <a:spcPts val="0"/>
              </a:spcBef>
              <a:spcAft>
                <a:spcPts val="0"/>
              </a:spcAft>
              <a:buClr>
                <a:schemeClr val="dk1"/>
              </a:buClr>
              <a:buSzPts val="1200"/>
              <a:buFont typeface="Arial"/>
              <a:buChar char="​"/>
              <a:defRPr sz="1200">
                <a:latin typeface="Arial"/>
                <a:ea typeface="Arial"/>
                <a:cs typeface="Arial"/>
                <a:sym typeface="Arial"/>
              </a:defRPr>
            </a:lvl9pPr>
          </a:lstStyle>
          <a:p/>
        </p:txBody>
      </p:sp>
      <p:sp>
        <p:nvSpPr>
          <p:cNvPr id="46" name="Google Shape;46;p7"/>
          <p:cNvSpPr txBox="1"/>
          <p:nvPr>
            <p:ph idx="2" type="body"/>
          </p:nvPr>
        </p:nvSpPr>
        <p:spPr>
          <a:xfrm>
            <a:off x="435429" y="1412748"/>
            <a:ext cx="8273100" cy="3333000"/>
          </a:xfrm>
          <a:prstGeom prst="rect">
            <a:avLst/>
          </a:prstGeom>
          <a:noFill/>
          <a:ln>
            <a:noFill/>
          </a:ln>
        </p:spPr>
        <p:txBody>
          <a:bodyPr anchorCtr="0" anchor="t" bIns="0" lIns="0" spcFirstLastPara="1" rIns="0" wrap="square" tIns="0">
            <a:noAutofit/>
          </a:bodyPr>
          <a:lstStyle>
            <a:lvl1pPr indent="-330200" lvl="0" marL="457200" algn="l">
              <a:spcBef>
                <a:spcPts val="600"/>
              </a:spcBef>
              <a:spcAft>
                <a:spcPts val="0"/>
              </a:spcAft>
              <a:buClr>
                <a:schemeClr val="dk1"/>
              </a:buClr>
              <a:buSzPts val="1600"/>
              <a:buChar char="•"/>
              <a:defRPr/>
            </a:lvl1pPr>
            <a:lvl2pPr indent="-330200" lvl="1" marL="914400" algn="l">
              <a:spcBef>
                <a:spcPts val="300"/>
              </a:spcBef>
              <a:spcAft>
                <a:spcPts val="0"/>
              </a:spcAft>
              <a:buClr>
                <a:schemeClr val="dk1"/>
              </a:buClr>
              <a:buSzPts val="1600"/>
              <a:buChar char="–"/>
              <a:defRPr/>
            </a:lvl2pPr>
            <a:lvl3pPr indent="-330200" lvl="2" marL="1371600" algn="l">
              <a:spcBef>
                <a:spcPts val="300"/>
              </a:spcBef>
              <a:spcAft>
                <a:spcPts val="0"/>
              </a:spcAft>
              <a:buClr>
                <a:schemeClr val="dk1"/>
              </a:buClr>
              <a:buSzPts val="1600"/>
              <a:buChar char="-"/>
              <a:defRPr/>
            </a:lvl3pPr>
            <a:lvl4pPr indent="-330200" lvl="3" marL="1828800" algn="l">
              <a:spcBef>
                <a:spcPts val="300"/>
              </a:spcBef>
              <a:spcAft>
                <a:spcPts val="0"/>
              </a:spcAft>
              <a:buClr>
                <a:schemeClr val="dk1"/>
              </a:buClr>
              <a:buSzPts val="1600"/>
              <a:buChar char="-"/>
              <a:defRPr/>
            </a:lvl4pPr>
            <a:lvl5pPr indent="-330200" lvl="4" marL="2286000" algn="l">
              <a:spcBef>
                <a:spcPts val="300"/>
              </a:spcBef>
              <a:spcAft>
                <a:spcPts val="0"/>
              </a:spcAft>
              <a:buClr>
                <a:schemeClr val="dk1"/>
              </a:buClr>
              <a:buSzPts val="1600"/>
              <a:buChar char="-"/>
              <a:defRPr/>
            </a:lvl5pPr>
            <a:lvl6pPr indent="-330200" lvl="5" marL="2743200" algn="l">
              <a:spcBef>
                <a:spcPts val="300"/>
              </a:spcBef>
              <a:spcAft>
                <a:spcPts val="0"/>
              </a:spcAft>
              <a:buClr>
                <a:schemeClr val="dk1"/>
              </a:buClr>
              <a:buSzPts val="1600"/>
              <a:buChar char="-"/>
              <a:defRPr/>
            </a:lvl6pPr>
            <a:lvl7pPr indent="-330200" lvl="6" marL="3200400" algn="l">
              <a:spcBef>
                <a:spcPts val="300"/>
              </a:spcBef>
              <a:spcAft>
                <a:spcPts val="0"/>
              </a:spcAft>
              <a:buClr>
                <a:schemeClr val="dk1"/>
              </a:buClr>
              <a:buSzPts val="1600"/>
              <a:buChar char="-"/>
              <a:defRPr/>
            </a:lvl7pPr>
            <a:lvl8pPr indent="-330200" lvl="7" marL="3657600" algn="l">
              <a:spcBef>
                <a:spcPts val="300"/>
              </a:spcBef>
              <a:spcAft>
                <a:spcPts val="0"/>
              </a:spcAft>
              <a:buClr>
                <a:schemeClr val="dk1"/>
              </a:buClr>
              <a:buSzPts val="1600"/>
              <a:buChar char="-"/>
              <a:defRPr/>
            </a:lvl8pPr>
            <a:lvl9pPr indent="-330200" lvl="8" marL="4114800" algn="l">
              <a:spcBef>
                <a:spcPts val="300"/>
              </a:spcBef>
              <a:spcAft>
                <a:spcPts val="0"/>
              </a:spcAft>
              <a:buClr>
                <a:schemeClr val="dk1"/>
              </a:buClr>
              <a:buSzPts val="1600"/>
              <a:buChar char="-"/>
              <a:defRPr/>
            </a:lvl9pPr>
          </a:lstStyle>
          <a:p/>
        </p:txBody>
      </p:sp>
      <p:sp>
        <p:nvSpPr>
          <p:cNvPr id="47" name="Google Shape;47;p7"/>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48" name="Google Shape;48;p7"/>
          <p:cNvSpPr/>
          <p:nvPr/>
        </p:nvSpPr>
        <p:spPr>
          <a:xfrm>
            <a:off x="0" y="4869263"/>
            <a:ext cx="9144000" cy="274200"/>
          </a:xfrm>
          <a:prstGeom prst="rect">
            <a:avLst/>
          </a:prstGeom>
          <a:solidFill>
            <a:schemeClr val="lt2"/>
          </a:solidFill>
          <a:ln>
            <a:noFill/>
          </a:ln>
          <a:effectLst>
            <a:outerShdw blurRad="57150" rotWithShape="0" algn="bl" dir="5400000" dist="19050">
              <a:srgbClr val="000000">
                <a:alpha val="47000"/>
              </a:srgbClr>
            </a:outerShdw>
          </a:effectLst>
        </p:spPr>
        <p:txBody>
          <a:bodyPr anchorCtr="0" anchor="ctr" bIns="80900" lIns="80900" spcFirstLastPara="1" rIns="80900" wrap="square" tIns="80900">
            <a:noAutofit/>
          </a:bodyPr>
          <a:lstStyle/>
          <a:p>
            <a:pPr indent="0" lvl="0" marL="0" rtl="0" algn="l">
              <a:spcBef>
                <a:spcPts val="0"/>
              </a:spcBef>
              <a:spcAft>
                <a:spcPts val="0"/>
              </a:spcAft>
              <a:buNone/>
            </a:pPr>
            <a:r>
              <a:t/>
            </a:r>
            <a:endParaRPr/>
          </a:p>
        </p:txBody>
      </p:sp>
      <p:sp>
        <p:nvSpPr>
          <p:cNvPr id="49" name="Google Shape;49;p7"/>
          <p:cNvSpPr txBox="1"/>
          <p:nvPr/>
        </p:nvSpPr>
        <p:spPr>
          <a:xfrm>
            <a:off x="2884715" y="4931938"/>
            <a:ext cx="2939100" cy="205500"/>
          </a:xfrm>
          <a:prstGeom prst="rect">
            <a:avLst/>
          </a:prstGeom>
          <a:noFill/>
          <a:ln>
            <a:noFill/>
          </a:ln>
        </p:spPr>
        <p:txBody>
          <a:bodyPr anchorCtr="0" anchor="ctr" bIns="35875" lIns="71750" spcFirstLastPara="1" rIns="71750" wrap="square" tIns="35875">
            <a:noAutofit/>
          </a:bodyPr>
          <a:lstStyle/>
          <a:p>
            <a:pPr indent="0" lvl="0" marL="0" rtl="0" algn="ctr">
              <a:spcBef>
                <a:spcPts val="0"/>
              </a:spcBef>
              <a:spcAft>
                <a:spcPts val="0"/>
              </a:spcAft>
              <a:buNone/>
            </a:pPr>
            <a:r>
              <a:t/>
            </a:r>
            <a:endParaRPr sz="900">
              <a:solidFill>
                <a:srgbClr val="888888"/>
              </a:solidFill>
            </a:endParaRPr>
          </a:p>
        </p:txBody>
      </p:sp>
      <p:sp>
        <p:nvSpPr>
          <p:cNvPr id="50" name="Google Shape;50;p7"/>
          <p:cNvSpPr txBox="1"/>
          <p:nvPr/>
        </p:nvSpPr>
        <p:spPr>
          <a:xfrm>
            <a:off x="6826405" y="4926976"/>
            <a:ext cx="2155200" cy="158700"/>
          </a:xfrm>
          <a:prstGeom prst="rect">
            <a:avLst/>
          </a:prstGeom>
          <a:noFill/>
          <a:ln>
            <a:noFill/>
          </a:ln>
        </p:spPr>
        <p:txBody>
          <a:bodyPr anchorCtr="0" anchor="ctr" bIns="35875" lIns="71750" spcFirstLastPara="1" rIns="71750" wrap="square" tIns="35875">
            <a:noAutofit/>
          </a:bodyPr>
          <a:lstStyle/>
          <a:p>
            <a:pPr indent="0" lvl="0" marL="0" rtl="0" algn="r">
              <a:spcBef>
                <a:spcPts val="0"/>
              </a:spcBef>
              <a:spcAft>
                <a:spcPts val="0"/>
              </a:spcAft>
              <a:buNone/>
            </a:pPr>
            <a:fld id="{00000000-1234-1234-1234-123412341234}" type="slidenum">
              <a:rPr lang="en-US" sz="900">
                <a:solidFill>
                  <a:srgbClr val="888888"/>
                </a:solidFill>
              </a:rPr>
              <a:t>‹#›</a:t>
            </a:fld>
            <a:endParaRPr sz="900">
              <a:solidFill>
                <a:srgbClr val="888888"/>
              </a:solidFill>
            </a:endParaRPr>
          </a:p>
        </p:txBody>
      </p:sp>
      <p:pic>
        <p:nvPicPr>
          <p:cNvPr id="51" name="Google Shape;51;p7"/>
          <p:cNvPicPr preferRelativeResize="0"/>
          <p:nvPr/>
        </p:nvPicPr>
        <p:blipFill>
          <a:blip r:embed="rId2">
            <a:alphaModFix/>
          </a:blip>
          <a:stretch>
            <a:fillRect/>
          </a:stretch>
        </p:blipFill>
        <p:spPr>
          <a:xfrm>
            <a:off x="213024" y="4922241"/>
            <a:ext cx="2467919" cy="158944"/>
          </a:xfrm>
          <a:prstGeom prst="rect">
            <a:avLst/>
          </a:prstGeom>
          <a:noFill/>
          <a:ln>
            <a:noFill/>
          </a:ln>
        </p:spPr>
      </p:pic>
    </p:spTree>
  </p:cSld>
  <p:clrMapOvr>
    <a:masterClrMapping/>
  </p:clrMapOvr>
  <p:extLst>
    <p:ext uri="{DCECCB84-F9BA-43D5-87BE-67443E8EF086}">
      <p15:sldGuideLst>
        <p15:guide id="1" orient="horz" pos="89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2" name="Shape 52"/>
        <p:cNvGrpSpPr/>
        <p:nvPr/>
      </p:nvGrpSpPr>
      <p:grpSpPr>
        <a:xfrm>
          <a:off x="0" y="0"/>
          <a:ext cx="0" cy="0"/>
          <a:chOff x="0" y="0"/>
          <a:chExt cx="0" cy="0"/>
        </a:xfrm>
      </p:grpSpPr>
      <p:sp>
        <p:nvSpPr>
          <p:cNvPr id="53" name="Google Shape;53;p8"/>
          <p:cNvSpPr txBox="1"/>
          <p:nvPr>
            <p:ph type="title"/>
          </p:nvPr>
        </p:nvSpPr>
        <p:spPr>
          <a:xfrm>
            <a:off x="435425" y="331156"/>
            <a:ext cx="8273100" cy="253500"/>
          </a:xfrm>
          <a:prstGeom prst="rect">
            <a:avLst/>
          </a:prstGeom>
          <a:noFill/>
          <a:ln>
            <a:noFill/>
          </a:ln>
        </p:spPr>
        <p:txBody>
          <a:bodyPr anchorCtr="0" anchor="b" bIns="0" lIns="0" spcFirstLastPara="1" rIns="0" wrap="square" tIns="0">
            <a:noAutofit/>
          </a:bodyPr>
          <a:lstStyle>
            <a:lvl1pPr lvl="0" algn="l">
              <a:lnSpc>
                <a:spcPct val="88000"/>
              </a:lnSpc>
              <a:spcBef>
                <a:spcPts val="0"/>
              </a:spcBef>
              <a:spcAft>
                <a:spcPts val="0"/>
              </a:spcAft>
              <a:buClr>
                <a:schemeClr val="dk1"/>
              </a:buClr>
              <a:buSzPts val="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8"/>
          <p:cNvSpPr txBox="1"/>
          <p:nvPr>
            <p:ph idx="1" type="body"/>
          </p:nvPr>
        </p:nvSpPr>
        <p:spPr>
          <a:xfrm>
            <a:off x="435429" y="1049274"/>
            <a:ext cx="8273100" cy="3696600"/>
          </a:xfrm>
          <a:prstGeom prst="rect">
            <a:avLst/>
          </a:prstGeom>
          <a:noFill/>
          <a:ln>
            <a:noFill/>
          </a:ln>
        </p:spPr>
        <p:txBody>
          <a:bodyPr anchorCtr="0" anchor="t" bIns="0" lIns="0" spcFirstLastPara="1" rIns="0" wrap="square" tIns="0">
            <a:noAutofit/>
          </a:bodyPr>
          <a:lstStyle>
            <a:lvl1pPr indent="-330200" lvl="0" marL="457200" algn="l">
              <a:spcBef>
                <a:spcPts val="600"/>
              </a:spcBef>
              <a:spcAft>
                <a:spcPts val="0"/>
              </a:spcAft>
              <a:buClr>
                <a:schemeClr val="dk1"/>
              </a:buClr>
              <a:buSzPts val="1600"/>
              <a:buChar char="•"/>
              <a:defRPr/>
            </a:lvl1pPr>
            <a:lvl2pPr indent="-330200" lvl="1" marL="914400" algn="l">
              <a:spcBef>
                <a:spcPts val="300"/>
              </a:spcBef>
              <a:spcAft>
                <a:spcPts val="0"/>
              </a:spcAft>
              <a:buClr>
                <a:schemeClr val="dk1"/>
              </a:buClr>
              <a:buSzPts val="1600"/>
              <a:buChar char="–"/>
              <a:defRPr/>
            </a:lvl2pPr>
            <a:lvl3pPr indent="-330200" lvl="2" marL="1371600" algn="l">
              <a:spcBef>
                <a:spcPts val="300"/>
              </a:spcBef>
              <a:spcAft>
                <a:spcPts val="0"/>
              </a:spcAft>
              <a:buClr>
                <a:schemeClr val="dk1"/>
              </a:buClr>
              <a:buSzPts val="1600"/>
              <a:buChar char="-"/>
              <a:defRPr/>
            </a:lvl3pPr>
            <a:lvl4pPr indent="-330200" lvl="3" marL="1828800" algn="l">
              <a:spcBef>
                <a:spcPts val="300"/>
              </a:spcBef>
              <a:spcAft>
                <a:spcPts val="0"/>
              </a:spcAft>
              <a:buClr>
                <a:schemeClr val="dk1"/>
              </a:buClr>
              <a:buSzPts val="1600"/>
              <a:buChar char="-"/>
              <a:defRPr/>
            </a:lvl4pPr>
            <a:lvl5pPr indent="-330200" lvl="4" marL="2286000" algn="l">
              <a:spcBef>
                <a:spcPts val="300"/>
              </a:spcBef>
              <a:spcAft>
                <a:spcPts val="0"/>
              </a:spcAft>
              <a:buClr>
                <a:schemeClr val="dk1"/>
              </a:buClr>
              <a:buSzPts val="1600"/>
              <a:buChar char="-"/>
              <a:defRPr/>
            </a:lvl5pPr>
            <a:lvl6pPr indent="-330200" lvl="5" marL="2743200" algn="l">
              <a:spcBef>
                <a:spcPts val="300"/>
              </a:spcBef>
              <a:spcAft>
                <a:spcPts val="0"/>
              </a:spcAft>
              <a:buClr>
                <a:schemeClr val="dk1"/>
              </a:buClr>
              <a:buSzPts val="1600"/>
              <a:buChar char="-"/>
              <a:defRPr/>
            </a:lvl6pPr>
            <a:lvl7pPr indent="-330200" lvl="6" marL="3200400" algn="l">
              <a:spcBef>
                <a:spcPts val="300"/>
              </a:spcBef>
              <a:spcAft>
                <a:spcPts val="0"/>
              </a:spcAft>
              <a:buClr>
                <a:schemeClr val="dk1"/>
              </a:buClr>
              <a:buSzPts val="1600"/>
              <a:buChar char="-"/>
              <a:defRPr/>
            </a:lvl7pPr>
            <a:lvl8pPr indent="-330200" lvl="7" marL="3657600" algn="l">
              <a:spcBef>
                <a:spcPts val="300"/>
              </a:spcBef>
              <a:spcAft>
                <a:spcPts val="0"/>
              </a:spcAft>
              <a:buClr>
                <a:schemeClr val="dk1"/>
              </a:buClr>
              <a:buSzPts val="1600"/>
              <a:buChar char="-"/>
              <a:defRPr/>
            </a:lvl8pPr>
            <a:lvl9pPr indent="-330200" lvl="8" marL="4114800" algn="l">
              <a:spcBef>
                <a:spcPts val="300"/>
              </a:spcBef>
              <a:spcAft>
                <a:spcPts val="0"/>
              </a:spcAft>
              <a:buClr>
                <a:schemeClr val="dk1"/>
              </a:buClr>
              <a:buSzPts val="1600"/>
              <a:buChar char="-"/>
              <a:defRPr/>
            </a:lvl9pPr>
          </a:lstStyle>
          <a:p/>
        </p:txBody>
      </p:sp>
      <p:sp>
        <p:nvSpPr>
          <p:cNvPr id="55" name="Google Shape;55;p8"/>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56" name="Google Shape;56;p8"/>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57" name="Google Shape;57;p8"/>
          <p:cNvSpPr/>
          <p:nvPr/>
        </p:nvSpPr>
        <p:spPr>
          <a:xfrm>
            <a:off x="0" y="4869263"/>
            <a:ext cx="9144000" cy="274200"/>
          </a:xfrm>
          <a:prstGeom prst="rect">
            <a:avLst/>
          </a:prstGeom>
          <a:solidFill>
            <a:schemeClr val="lt2"/>
          </a:solidFill>
          <a:ln>
            <a:noFill/>
          </a:ln>
          <a:effectLst>
            <a:outerShdw blurRad="57150" rotWithShape="0" algn="bl" dir="5400000" dist="19050">
              <a:srgbClr val="000000">
                <a:alpha val="47000"/>
              </a:srgbClr>
            </a:outerShdw>
          </a:effectLst>
        </p:spPr>
        <p:txBody>
          <a:bodyPr anchorCtr="0" anchor="ctr" bIns="80900" lIns="80900" spcFirstLastPara="1" rIns="80900" wrap="square" tIns="80900">
            <a:noAutofit/>
          </a:bodyPr>
          <a:lstStyle/>
          <a:p>
            <a:pPr indent="0" lvl="0" marL="0" rtl="0" algn="l">
              <a:spcBef>
                <a:spcPts val="0"/>
              </a:spcBef>
              <a:spcAft>
                <a:spcPts val="0"/>
              </a:spcAft>
              <a:buNone/>
            </a:pPr>
            <a:r>
              <a:t/>
            </a:r>
            <a:endParaRPr/>
          </a:p>
        </p:txBody>
      </p:sp>
      <p:sp>
        <p:nvSpPr>
          <p:cNvPr id="58" name="Google Shape;58;p8"/>
          <p:cNvSpPr txBox="1"/>
          <p:nvPr/>
        </p:nvSpPr>
        <p:spPr>
          <a:xfrm>
            <a:off x="2884715" y="4931938"/>
            <a:ext cx="2939100" cy="205500"/>
          </a:xfrm>
          <a:prstGeom prst="rect">
            <a:avLst/>
          </a:prstGeom>
          <a:noFill/>
          <a:ln>
            <a:noFill/>
          </a:ln>
        </p:spPr>
        <p:txBody>
          <a:bodyPr anchorCtr="0" anchor="ctr" bIns="35875" lIns="71750" spcFirstLastPara="1" rIns="71750" wrap="square" tIns="35875">
            <a:noAutofit/>
          </a:bodyPr>
          <a:lstStyle/>
          <a:p>
            <a:pPr indent="0" lvl="0" marL="0" rtl="0" algn="ctr">
              <a:spcBef>
                <a:spcPts val="0"/>
              </a:spcBef>
              <a:spcAft>
                <a:spcPts val="0"/>
              </a:spcAft>
              <a:buNone/>
            </a:pPr>
            <a:r>
              <a:t/>
            </a:r>
            <a:endParaRPr sz="900">
              <a:solidFill>
                <a:srgbClr val="888888"/>
              </a:solidFill>
            </a:endParaRPr>
          </a:p>
        </p:txBody>
      </p:sp>
      <p:sp>
        <p:nvSpPr>
          <p:cNvPr id="59" name="Google Shape;59;p8"/>
          <p:cNvSpPr txBox="1"/>
          <p:nvPr/>
        </p:nvSpPr>
        <p:spPr>
          <a:xfrm>
            <a:off x="6826405" y="4926976"/>
            <a:ext cx="2155200" cy="158700"/>
          </a:xfrm>
          <a:prstGeom prst="rect">
            <a:avLst/>
          </a:prstGeom>
          <a:noFill/>
          <a:ln>
            <a:noFill/>
          </a:ln>
        </p:spPr>
        <p:txBody>
          <a:bodyPr anchorCtr="0" anchor="ctr" bIns="35875" lIns="71750" spcFirstLastPara="1" rIns="71750" wrap="square" tIns="35875">
            <a:noAutofit/>
          </a:bodyPr>
          <a:lstStyle/>
          <a:p>
            <a:pPr indent="0" lvl="0" marL="0" rtl="0" algn="r">
              <a:spcBef>
                <a:spcPts val="0"/>
              </a:spcBef>
              <a:spcAft>
                <a:spcPts val="0"/>
              </a:spcAft>
              <a:buNone/>
            </a:pPr>
            <a:fld id="{00000000-1234-1234-1234-123412341234}" type="slidenum">
              <a:rPr lang="en-US" sz="900">
                <a:solidFill>
                  <a:srgbClr val="888888"/>
                </a:solidFill>
              </a:rPr>
              <a:t>‹#›</a:t>
            </a:fld>
            <a:endParaRPr sz="900">
              <a:solidFill>
                <a:srgbClr val="888888"/>
              </a:solidFill>
            </a:endParaRPr>
          </a:p>
        </p:txBody>
      </p:sp>
      <p:pic>
        <p:nvPicPr>
          <p:cNvPr id="60" name="Google Shape;60;p8"/>
          <p:cNvPicPr preferRelativeResize="0"/>
          <p:nvPr/>
        </p:nvPicPr>
        <p:blipFill>
          <a:blip r:embed="rId2">
            <a:alphaModFix/>
          </a:blip>
          <a:stretch>
            <a:fillRect/>
          </a:stretch>
        </p:blipFill>
        <p:spPr>
          <a:xfrm>
            <a:off x="213024" y="4922241"/>
            <a:ext cx="2467919" cy="15894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Content with heading" type="twoTxTwoObj">
  <p:cSld name="TWO_OBJECTS_WITH_TEXT">
    <p:spTree>
      <p:nvGrpSpPr>
        <p:cNvPr id="61" name="Shape 61"/>
        <p:cNvGrpSpPr/>
        <p:nvPr/>
      </p:nvGrpSpPr>
      <p:grpSpPr>
        <a:xfrm>
          <a:off x="0" y="0"/>
          <a:ext cx="0" cy="0"/>
          <a:chOff x="0" y="0"/>
          <a:chExt cx="0" cy="0"/>
        </a:xfrm>
      </p:grpSpPr>
      <p:sp>
        <p:nvSpPr>
          <p:cNvPr id="62" name="Google Shape;62;p9"/>
          <p:cNvSpPr txBox="1"/>
          <p:nvPr>
            <p:ph type="title"/>
          </p:nvPr>
        </p:nvSpPr>
        <p:spPr>
          <a:xfrm>
            <a:off x="435425" y="331156"/>
            <a:ext cx="8273100" cy="253500"/>
          </a:xfrm>
          <a:prstGeom prst="rect">
            <a:avLst/>
          </a:prstGeom>
          <a:noFill/>
          <a:ln>
            <a:noFill/>
          </a:ln>
        </p:spPr>
        <p:txBody>
          <a:bodyPr anchorCtr="0" anchor="b" bIns="0" lIns="0" spcFirstLastPara="1" rIns="0" wrap="square" tIns="0">
            <a:noAutofit/>
          </a:bodyPr>
          <a:lstStyle>
            <a:lvl1pPr lvl="0" algn="l">
              <a:lnSpc>
                <a:spcPct val="88000"/>
              </a:lnSpc>
              <a:spcBef>
                <a:spcPts val="0"/>
              </a:spcBef>
              <a:spcAft>
                <a:spcPts val="0"/>
              </a:spcAft>
              <a:buClr>
                <a:schemeClr val="dk1"/>
              </a:buClr>
              <a:buSzPts val="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9"/>
          <p:cNvSpPr txBox="1"/>
          <p:nvPr>
            <p:ph idx="1" type="body"/>
          </p:nvPr>
        </p:nvSpPr>
        <p:spPr>
          <a:xfrm>
            <a:off x="435429" y="1049274"/>
            <a:ext cx="8273100" cy="274200"/>
          </a:xfrm>
          <a:prstGeom prst="rect">
            <a:avLst/>
          </a:prstGeom>
          <a:noFill/>
          <a:ln>
            <a:noFill/>
          </a:ln>
        </p:spPr>
        <p:txBody>
          <a:bodyPr anchorCtr="0" anchor="t" bIns="0" lIns="0" spcFirstLastPara="1" rIns="0" wrap="square" tIns="0">
            <a:noAutofit/>
          </a:bodyPr>
          <a:lstStyle>
            <a:lvl1pPr indent="-298450" lvl="0" marL="457200" algn="l">
              <a:spcBef>
                <a:spcPts val="0"/>
              </a:spcBef>
              <a:spcAft>
                <a:spcPts val="0"/>
              </a:spcAft>
              <a:buClr>
                <a:schemeClr val="dk2"/>
              </a:buClr>
              <a:buSzPts val="1100"/>
              <a:buFont typeface="Arial"/>
              <a:buChar char="​"/>
              <a:defRPr b="1" sz="1100">
                <a:solidFill>
                  <a:schemeClr val="dk2"/>
                </a:solidFill>
                <a:latin typeface="Arial"/>
                <a:ea typeface="Arial"/>
                <a:cs typeface="Arial"/>
                <a:sym typeface="Arial"/>
              </a:defRPr>
            </a:lvl1pPr>
            <a:lvl2pPr indent="-298450" lvl="1" marL="914400" algn="l">
              <a:spcBef>
                <a:spcPts val="0"/>
              </a:spcBef>
              <a:spcAft>
                <a:spcPts val="0"/>
              </a:spcAft>
              <a:buClr>
                <a:schemeClr val="dk2"/>
              </a:buClr>
              <a:buSzPts val="1100"/>
              <a:buFont typeface="Arial"/>
              <a:buChar char="​"/>
              <a:defRPr sz="1100">
                <a:solidFill>
                  <a:schemeClr val="dk2"/>
                </a:solidFill>
                <a:latin typeface="Arial"/>
                <a:ea typeface="Arial"/>
                <a:cs typeface="Arial"/>
                <a:sym typeface="Arial"/>
              </a:defRPr>
            </a:lvl2pPr>
            <a:lvl3pPr indent="-298450" lvl="2" marL="1371600" algn="l">
              <a:spcBef>
                <a:spcPts val="0"/>
              </a:spcBef>
              <a:spcAft>
                <a:spcPts val="0"/>
              </a:spcAft>
              <a:buClr>
                <a:schemeClr val="dk1"/>
              </a:buClr>
              <a:buSzPts val="1100"/>
              <a:buFont typeface="Arial"/>
              <a:buChar char="​"/>
              <a:defRPr sz="1100">
                <a:latin typeface="Arial"/>
                <a:ea typeface="Arial"/>
                <a:cs typeface="Arial"/>
                <a:sym typeface="Arial"/>
              </a:defRPr>
            </a:lvl3pPr>
            <a:lvl4pPr indent="-298450" lvl="3" marL="1828800" algn="l">
              <a:spcBef>
                <a:spcPts val="0"/>
              </a:spcBef>
              <a:spcAft>
                <a:spcPts val="0"/>
              </a:spcAft>
              <a:buClr>
                <a:schemeClr val="dk1"/>
              </a:buClr>
              <a:buSzPts val="1100"/>
              <a:buFont typeface="Arial"/>
              <a:buChar char="​"/>
              <a:defRPr sz="1100">
                <a:latin typeface="Arial"/>
                <a:ea typeface="Arial"/>
                <a:cs typeface="Arial"/>
                <a:sym typeface="Arial"/>
              </a:defRPr>
            </a:lvl4pPr>
            <a:lvl5pPr indent="-298450" lvl="4" marL="2286000" algn="l">
              <a:spcBef>
                <a:spcPts val="0"/>
              </a:spcBef>
              <a:spcAft>
                <a:spcPts val="0"/>
              </a:spcAft>
              <a:buClr>
                <a:schemeClr val="dk1"/>
              </a:buClr>
              <a:buSzPts val="1100"/>
              <a:buFont typeface="Arial"/>
              <a:buChar char="​"/>
              <a:defRPr sz="1100">
                <a:latin typeface="Arial"/>
                <a:ea typeface="Arial"/>
                <a:cs typeface="Arial"/>
                <a:sym typeface="Arial"/>
              </a:defRPr>
            </a:lvl5pPr>
            <a:lvl6pPr indent="-298450" lvl="5" marL="2743200" algn="l">
              <a:spcBef>
                <a:spcPts val="0"/>
              </a:spcBef>
              <a:spcAft>
                <a:spcPts val="0"/>
              </a:spcAft>
              <a:buClr>
                <a:schemeClr val="dk1"/>
              </a:buClr>
              <a:buSzPts val="1100"/>
              <a:buFont typeface="Arial"/>
              <a:buChar char="​"/>
              <a:defRPr sz="1100">
                <a:latin typeface="Arial"/>
                <a:ea typeface="Arial"/>
                <a:cs typeface="Arial"/>
                <a:sym typeface="Arial"/>
              </a:defRPr>
            </a:lvl6pPr>
            <a:lvl7pPr indent="-298450" lvl="6" marL="3200400" algn="l">
              <a:spcBef>
                <a:spcPts val="0"/>
              </a:spcBef>
              <a:spcAft>
                <a:spcPts val="0"/>
              </a:spcAft>
              <a:buClr>
                <a:schemeClr val="dk1"/>
              </a:buClr>
              <a:buSzPts val="1100"/>
              <a:buFont typeface="Arial"/>
              <a:buChar char="​"/>
              <a:defRPr sz="1100">
                <a:latin typeface="Arial"/>
                <a:ea typeface="Arial"/>
                <a:cs typeface="Arial"/>
                <a:sym typeface="Arial"/>
              </a:defRPr>
            </a:lvl7pPr>
            <a:lvl8pPr indent="-298450" lvl="7" marL="3657600" algn="l">
              <a:spcBef>
                <a:spcPts val="0"/>
              </a:spcBef>
              <a:spcAft>
                <a:spcPts val="0"/>
              </a:spcAft>
              <a:buClr>
                <a:schemeClr val="dk1"/>
              </a:buClr>
              <a:buSzPts val="1100"/>
              <a:buFont typeface="Arial"/>
              <a:buChar char="​"/>
              <a:defRPr sz="1100">
                <a:latin typeface="Arial"/>
                <a:ea typeface="Arial"/>
                <a:cs typeface="Arial"/>
                <a:sym typeface="Arial"/>
              </a:defRPr>
            </a:lvl8pPr>
            <a:lvl9pPr indent="-298450" lvl="8" marL="4114800" algn="l">
              <a:spcBef>
                <a:spcPts val="0"/>
              </a:spcBef>
              <a:spcAft>
                <a:spcPts val="0"/>
              </a:spcAft>
              <a:buClr>
                <a:schemeClr val="dk1"/>
              </a:buClr>
              <a:buSzPts val="1100"/>
              <a:buFont typeface="Arial"/>
              <a:buChar char="​"/>
              <a:defRPr sz="1100">
                <a:latin typeface="Arial"/>
                <a:ea typeface="Arial"/>
                <a:cs typeface="Arial"/>
                <a:sym typeface="Arial"/>
              </a:defRPr>
            </a:lvl9pPr>
          </a:lstStyle>
          <a:p/>
        </p:txBody>
      </p:sp>
      <p:sp>
        <p:nvSpPr>
          <p:cNvPr id="64" name="Google Shape;64;p9"/>
          <p:cNvSpPr txBox="1"/>
          <p:nvPr>
            <p:ph idx="2" type="body"/>
          </p:nvPr>
        </p:nvSpPr>
        <p:spPr>
          <a:xfrm>
            <a:off x="435429" y="1412748"/>
            <a:ext cx="8273100" cy="1378500"/>
          </a:xfrm>
          <a:prstGeom prst="rect">
            <a:avLst/>
          </a:prstGeom>
          <a:noFill/>
          <a:ln>
            <a:noFill/>
          </a:ln>
        </p:spPr>
        <p:txBody>
          <a:bodyPr anchorCtr="0" anchor="t" bIns="0" lIns="0" spcFirstLastPara="1" rIns="0" wrap="square" tIns="0">
            <a:noAutofit/>
          </a:bodyPr>
          <a:lstStyle>
            <a:lvl1pPr indent="-298450" lvl="0" marL="457200" algn="l">
              <a:spcBef>
                <a:spcPts val="600"/>
              </a:spcBef>
              <a:spcAft>
                <a:spcPts val="0"/>
              </a:spcAft>
              <a:buClr>
                <a:schemeClr val="dk1"/>
              </a:buClr>
              <a:buSzPts val="1100"/>
              <a:buChar char="•"/>
              <a:defRPr sz="1100"/>
            </a:lvl1pPr>
            <a:lvl2pPr indent="-298450" lvl="1" marL="914400" algn="l">
              <a:spcBef>
                <a:spcPts val="300"/>
              </a:spcBef>
              <a:spcAft>
                <a:spcPts val="0"/>
              </a:spcAft>
              <a:buClr>
                <a:schemeClr val="dk1"/>
              </a:buClr>
              <a:buSzPts val="1100"/>
              <a:buChar char="–"/>
              <a:defRPr sz="1100"/>
            </a:lvl2pPr>
            <a:lvl3pPr indent="-298450" lvl="2" marL="1371600" algn="l">
              <a:spcBef>
                <a:spcPts val="300"/>
              </a:spcBef>
              <a:spcAft>
                <a:spcPts val="0"/>
              </a:spcAft>
              <a:buClr>
                <a:schemeClr val="dk1"/>
              </a:buClr>
              <a:buSzPts val="1100"/>
              <a:buChar char="-"/>
              <a:defRPr sz="1100"/>
            </a:lvl3pPr>
            <a:lvl4pPr indent="-298450" lvl="3" marL="1828800" algn="l">
              <a:spcBef>
                <a:spcPts val="300"/>
              </a:spcBef>
              <a:spcAft>
                <a:spcPts val="0"/>
              </a:spcAft>
              <a:buClr>
                <a:schemeClr val="dk1"/>
              </a:buClr>
              <a:buSzPts val="1100"/>
              <a:buChar char="-"/>
              <a:defRPr sz="1100"/>
            </a:lvl4pPr>
            <a:lvl5pPr indent="-298450" lvl="4" marL="2286000" algn="l">
              <a:spcBef>
                <a:spcPts val="300"/>
              </a:spcBef>
              <a:spcAft>
                <a:spcPts val="0"/>
              </a:spcAft>
              <a:buClr>
                <a:schemeClr val="dk1"/>
              </a:buClr>
              <a:buSzPts val="1100"/>
              <a:buChar char="-"/>
              <a:defRPr sz="1100"/>
            </a:lvl5pPr>
            <a:lvl6pPr indent="-298450" lvl="5" marL="2743200" algn="l">
              <a:spcBef>
                <a:spcPts val="300"/>
              </a:spcBef>
              <a:spcAft>
                <a:spcPts val="0"/>
              </a:spcAft>
              <a:buClr>
                <a:schemeClr val="dk1"/>
              </a:buClr>
              <a:buSzPts val="1100"/>
              <a:buChar char="-"/>
              <a:defRPr sz="1100"/>
            </a:lvl6pPr>
            <a:lvl7pPr indent="-298450" lvl="6" marL="3200400" algn="l">
              <a:spcBef>
                <a:spcPts val="300"/>
              </a:spcBef>
              <a:spcAft>
                <a:spcPts val="0"/>
              </a:spcAft>
              <a:buClr>
                <a:schemeClr val="dk1"/>
              </a:buClr>
              <a:buSzPts val="1100"/>
              <a:buChar char="-"/>
              <a:defRPr sz="1100"/>
            </a:lvl7pPr>
            <a:lvl8pPr indent="-298450" lvl="7" marL="3657600" algn="l">
              <a:spcBef>
                <a:spcPts val="300"/>
              </a:spcBef>
              <a:spcAft>
                <a:spcPts val="0"/>
              </a:spcAft>
              <a:buClr>
                <a:schemeClr val="dk1"/>
              </a:buClr>
              <a:buSzPts val="1100"/>
              <a:buChar char="-"/>
              <a:defRPr sz="1100"/>
            </a:lvl8pPr>
            <a:lvl9pPr indent="-298450" lvl="8" marL="4114800" algn="l">
              <a:spcBef>
                <a:spcPts val="300"/>
              </a:spcBef>
              <a:spcAft>
                <a:spcPts val="0"/>
              </a:spcAft>
              <a:buClr>
                <a:schemeClr val="dk1"/>
              </a:buClr>
              <a:buSzPts val="1100"/>
              <a:buChar char="-"/>
              <a:defRPr sz="1100"/>
            </a:lvl9pPr>
          </a:lstStyle>
          <a:p/>
        </p:txBody>
      </p:sp>
      <p:sp>
        <p:nvSpPr>
          <p:cNvPr id="65" name="Google Shape;65;p9"/>
          <p:cNvSpPr txBox="1"/>
          <p:nvPr>
            <p:ph idx="3" type="body"/>
          </p:nvPr>
        </p:nvSpPr>
        <p:spPr>
          <a:xfrm>
            <a:off x="435429" y="3003804"/>
            <a:ext cx="8273100" cy="274200"/>
          </a:xfrm>
          <a:prstGeom prst="rect">
            <a:avLst/>
          </a:prstGeom>
          <a:noFill/>
          <a:ln>
            <a:noFill/>
          </a:ln>
        </p:spPr>
        <p:txBody>
          <a:bodyPr anchorCtr="0" anchor="t" bIns="0" lIns="0" spcFirstLastPara="1" rIns="0" wrap="square" tIns="0">
            <a:noAutofit/>
          </a:bodyPr>
          <a:lstStyle>
            <a:lvl1pPr indent="-298450" lvl="0" marL="457200" algn="l">
              <a:spcBef>
                <a:spcPts val="0"/>
              </a:spcBef>
              <a:spcAft>
                <a:spcPts val="0"/>
              </a:spcAft>
              <a:buClr>
                <a:schemeClr val="dk2"/>
              </a:buClr>
              <a:buSzPts val="1100"/>
              <a:buFont typeface="Arial"/>
              <a:buChar char="​"/>
              <a:defRPr b="1" sz="1100">
                <a:solidFill>
                  <a:schemeClr val="dk2"/>
                </a:solidFill>
                <a:latin typeface="Arial"/>
                <a:ea typeface="Arial"/>
                <a:cs typeface="Arial"/>
                <a:sym typeface="Arial"/>
              </a:defRPr>
            </a:lvl1pPr>
            <a:lvl2pPr indent="-298450" lvl="1" marL="914400" algn="l">
              <a:spcBef>
                <a:spcPts val="0"/>
              </a:spcBef>
              <a:spcAft>
                <a:spcPts val="0"/>
              </a:spcAft>
              <a:buClr>
                <a:schemeClr val="dk2"/>
              </a:buClr>
              <a:buSzPts val="1100"/>
              <a:buFont typeface="Arial"/>
              <a:buChar char="​"/>
              <a:defRPr sz="1100">
                <a:solidFill>
                  <a:schemeClr val="dk2"/>
                </a:solidFill>
                <a:latin typeface="Arial"/>
                <a:ea typeface="Arial"/>
                <a:cs typeface="Arial"/>
                <a:sym typeface="Arial"/>
              </a:defRPr>
            </a:lvl2pPr>
            <a:lvl3pPr indent="-298450" lvl="2" marL="1371600" algn="l">
              <a:spcBef>
                <a:spcPts val="0"/>
              </a:spcBef>
              <a:spcAft>
                <a:spcPts val="0"/>
              </a:spcAft>
              <a:buClr>
                <a:schemeClr val="dk1"/>
              </a:buClr>
              <a:buSzPts val="1100"/>
              <a:buFont typeface="Arial"/>
              <a:buChar char="​"/>
              <a:defRPr sz="1100">
                <a:latin typeface="Arial"/>
                <a:ea typeface="Arial"/>
                <a:cs typeface="Arial"/>
                <a:sym typeface="Arial"/>
              </a:defRPr>
            </a:lvl3pPr>
            <a:lvl4pPr indent="-298450" lvl="3" marL="1828800" algn="l">
              <a:spcBef>
                <a:spcPts val="0"/>
              </a:spcBef>
              <a:spcAft>
                <a:spcPts val="0"/>
              </a:spcAft>
              <a:buClr>
                <a:schemeClr val="dk1"/>
              </a:buClr>
              <a:buSzPts val="1100"/>
              <a:buFont typeface="Arial"/>
              <a:buChar char="​"/>
              <a:defRPr sz="1100">
                <a:latin typeface="Arial"/>
                <a:ea typeface="Arial"/>
                <a:cs typeface="Arial"/>
                <a:sym typeface="Arial"/>
              </a:defRPr>
            </a:lvl4pPr>
            <a:lvl5pPr indent="-298450" lvl="4" marL="2286000" algn="l">
              <a:spcBef>
                <a:spcPts val="0"/>
              </a:spcBef>
              <a:spcAft>
                <a:spcPts val="0"/>
              </a:spcAft>
              <a:buClr>
                <a:schemeClr val="dk1"/>
              </a:buClr>
              <a:buSzPts val="1100"/>
              <a:buFont typeface="Arial"/>
              <a:buChar char="​"/>
              <a:defRPr sz="1100">
                <a:latin typeface="Arial"/>
                <a:ea typeface="Arial"/>
                <a:cs typeface="Arial"/>
                <a:sym typeface="Arial"/>
              </a:defRPr>
            </a:lvl5pPr>
            <a:lvl6pPr indent="-298450" lvl="5" marL="2743200" algn="l">
              <a:spcBef>
                <a:spcPts val="0"/>
              </a:spcBef>
              <a:spcAft>
                <a:spcPts val="0"/>
              </a:spcAft>
              <a:buClr>
                <a:schemeClr val="dk1"/>
              </a:buClr>
              <a:buSzPts val="1100"/>
              <a:buFont typeface="Arial"/>
              <a:buChar char="​"/>
              <a:defRPr sz="1100">
                <a:latin typeface="Arial"/>
                <a:ea typeface="Arial"/>
                <a:cs typeface="Arial"/>
                <a:sym typeface="Arial"/>
              </a:defRPr>
            </a:lvl6pPr>
            <a:lvl7pPr indent="-298450" lvl="6" marL="3200400" algn="l">
              <a:spcBef>
                <a:spcPts val="0"/>
              </a:spcBef>
              <a:spcAft>
                <a:spcPts val="0"/>
              </a:spcAft>
              <a:buClr>
                <a:schemeClr val="dk1"/>
              </a:buClr>
              <a:buSzPts val="1100"/>
              <a:buFont typeface="Arial"/>
              <a:buChar char="​"/>
              <a:defRPr sz="1100">
                <a:latin typeface="Arial"/>
                <a:ea typeface="Arial"/>
                <a:cs typeface="Arial"/>
                <a:sym typeface="Arial"/>
              </a:defRPr>
            </a:lvl7pPr>
            <a:lvl8pPr indent="-298450" lvl="7" marL="3657600" algn="l">
              <a:spcBef>
                <a:spcPts val="0"/>
              </a:spcBef>
              <a:spcAft>
                <a:spcPts val="0"/>
              </a:spcAft>
              <a:buClr>
                <a:schemeClr val="dk1"/>
              </a:buClr>
              <a:buSzPts val="1100"/>
              <a:buFont typeface="Arial"/>
              <a:buChar char="​"/>
              <a:defRPr sz="1100">
                <a:latin typeface="Arial"/>
                <a:ea typeface="Arial"/>
                <a:cs typeface="Arial"/>
                <a:sym typeface="Arial"/>
              </a:defRPr>
            </a:lvl8pPr>
            <a:lvl9pPr indent="-298450" lvl="8" marL="4114800" algn="l">
              <a:spcBef>
                <a:spcPts val="0"/>
              </a:spcBef>
              <a:spcAft>
                <a:spcPts val="0"/>
              </a:spcAft>
              <a:buClr>
                <a:schemeClr val="dk1"/>
              </a:buClr>
              <a:buSzPts val="1100"/>
              <a:buFont typeface="Arial"/>
              <a:buChar char="​"/>
              <a:defRPr sz="1100">
                <a:latin typeface="Arial"/>
                <a:ea typeface="Arial"/>
                <a:cs typeface="Arial"/>
                <a:sym typeface="Arial"/>
              </a:defRPr>
            </a:lvl9pPr>
          </a:lstStyle>
          <a:p/>
        </p:txBody>
      </p:sp>
      <p:sp>
        <p:nvSpPr>
          <p:cNvPr id="66" name="Google Shape;66;p9"/>
          <p:cNvSpPr txBox="1"/>
          <p:nvPr>
            <p:ph idx="4" type="body"/>
          </p:nvPr>
        </p:nvSpPr>
        <p:spPr>
          <a:xfrm>
            <a:off x="435429" y="3367278"/>
            <a:ext cx="8273100" cy="1378500"/>
          </a:xfrm>
          <a:prstGeom prst="rect">
            <a:avLst/>
          </a:prstGeom>
          <a:noFill/>
          <a:ln>
            <a:noFill/>
          </a:ln>
        </p:spPr>
        <p:txBody>
          <a:bodyPr anchorCtr="0" anchor="t" bIns="0" lIns="0" spcFirstLastPara="1" rIns="0" wrap="square" tIns="0">
            <a:noAutofit/>
          </a:bodyPr>
          <a:lstStyle>
            <a:lvl1pPr indent="-298450" lvl="0" marL="457200" algn="l">
              <a:spcBef>
                <a:spcPts val="600"/>
              </a:spcBef>
              <a:spcAft>
                <a:spcPts val="0"/>
              </a:spcAft>
              <a:buClr>
                <a:schemeClr val="dk1"/>
              </a:buClr>
              <a:buSzPts val="1100"/>
              <a:buChar char="•"/>
              <a:defRPr sz="1100"/>
            </a:lvl1pPr>
            <a:lvl2pPr indent="-298450" lvl="1" marL="914400" algn="l">
              <a:spcBef>
                <a:spcPts val="300"/>
              </a:spcBef>
              <a:spcAft>
                <a:spcPts val="0"/>
              </a:spcAft>
              <a:buClr>
                <a:schemeClr val="dk1"/>
              </a:buClr>
              <a:buSzPts val="1100"/>
              <a:buChar char="–"/>
              <a:defRPr sz="1100"/>
            </a:lvl2pPr>
            <a:lvl3pPr indent="-298450" lvl="2" marL="1371600" algn="l">
              <a:spcBef>
                <a:spcPts val="300"/>
              </a:spcBef>
              <a:spcAft>
                <a:spcPts val="0"/>
              </a:spcAft>
              <a:buClr>
                <a:schemeClr val="dk1"/>
              </a:buClr>
              <a:buSzPts val="1100"/>
              <a:buChar char="-"/>
              <a:defRPr sz="1100"/>
            </a:lvl3pPr>
            <a:lvl4pPr indent="-298450" lvl="3" marL="1828800" algn="l">
              <a:spcBef>
                <a:spcPts val="300"/>
              </a:spcBef>
              <a:spcAft>
                <a:spcPts val="0"/>
              </a:spcAft>
              <a:buClr>
                <a:schemeClr val="dk1"/>
              </a:buClr>
              <a:buSzPts val="1100"/>
              <a:buChar char="-"/>
              <a:defRPr sz="1100"/>
            </a:lvl4pPr>
            <a:lvl5pPr indent="-298450" lvl="4" marL="2286000" algn="l">
              <a:spcBef>
                <a:spcPts val="300"/>
              </a:spcBef>
              <a:spcAft>
                <a:spcPts val="0"/>
              </a:spcAft>
              <a:buClr>
                <a:schemeClr val="dk1"/>
              </a:buClr>
              <a:buSzPts val="1100"/>
              <a:buChar char="-"/>
              <a:defRPr sz="1100"/>
            </a:lvl5pPr>
            <a:lvl6pPr indent="-298450" lvl="5" marL="2743200" algn="l">
              <a:spcBef>
                <a:spcPts val="300"/>
              </a:spcBef>
              <a:spcAft>
                <a:spcPts val="0"/>
              </a:spcAft>
              <a:buClr>
                <a:schemeClr val="dk1"/>
              </a:buClr>
              <a:buSzPts val="1100"/>
              <a:buChar char="-"/>
              <a:defRPr sz="1100"/>
            </a:lvl6pPr>
            <a:lvl7pPr indent="-298450" lvl="6" marL="3200400" algn="l">
              <a:spcBef>
                <a:spcPts val="300"/>
              </a:spcBef>
              <a:spcAft>
                <a:spcPts val="0"/>
              </a:spcAft>
              <a:buClr>
                <a:schemeClr val="dk1"/>
              </a:buClr>
              <a:buSzPts val="1100"/>
              <a:buChar char="-"/>
              <a:defRPr sz="1100"/>
            </a:lvl7pPr>
            <a:lvl8pPr indent="-298450" lvl="7" marL="3657600" algn="l">
              <a:spcBef>
                <a:spcPts val="300"/>
              </a:spcBef>
              <a:spcAft>
                <a:spcPts val="0"/>
              </a:spcAft>
              <a:buClr>
                <a:schemeClr val="dk1"/>
              </a:buClr>
              <a:buSzPts val="1100"/>
              <a:buChar char="-"/>
              <a:defRPr sz="1100"/>
            </a:lvl8pPr>
            <a:lvl9pPr indent="-298450" lvl="8" marL="4114800" algn="l">
              <a:spcBef>
                <a:spcPts val="300"/>
              </a:spcBef>
              <a:spcAft>
                <a:spcPts val="0"/>
              </a:spcAft>
              <a:buClr>
                <a:schemeClr val="dk1"/>
              </a:buClr>
              <a:buSzPts val="1100"/>
              <a:buChar char="-"/>
              <a:defRPr sz="1100"/>
            </a:lvl9pPr>
          </a:lstStyle>
          <a:p/>
        </p:txBody>
      </p:sp>
      <p:sp>
        <p:nvSpPr>
          <p:cNvPr id="67" name="Google Shape;67;p9"/>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68" name="Google Shape;68;p9"/>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69" name="Google Shape;69;p9"/>
          <p:cNvSpPr/>
          <p:nvPr/>
        </p:nvSpPr>
        <p:spPr>
          <a:xfrm>
            <a:off x="0" y="4869263"/>
            <a:ext cx="9144000" cy="274200"/>
          </a:xfrm>
          <a:prstGeom prst="rect">
            <a:avLst/>
          </a:prstGeom>
          <a:solidFill>
            <a:schemeClr val="lt2"/>
          </a:solidFill>
          <a:ln>
            <a:noFill/>
          </a:ln>
          <a:effectLst>
            <a:outerShdw blurRad="57150" rotWithShape="0" algn="bl" dir="5400000" dist="19050">
              <a:srgbClr val="000000">
                <a:alpha val="47000"/>
              </a:srgbClr>
            </a:outerShdw>
          </a:effectLst>
        </p:spPr>
        <p:txBody>
          <a:bodyPr anchorCtr="0" anchor="ctr" bIns="80900" lIns="80900" spcFirstLastPara="1" rIns="80900" wrap="square" tIns="80900">
            <a:noAutofit/>
          </a:bodyPr>
          <a:lstStyle/>
          <a:p>
            <a:pPr indent="0" lvl="0" marL="0" rtl="0" algn="l">
              <a:spcBef>
                <a:spcPts val="0"/>
              </a:spcBef>
              <a:spcAft>
                <a:spcPts val="0"/>
              </a:spcAft>
              <a:buNone/>
            </a:pPr>
            <a:r>
              <a:t/>
            </a:r>
            <a:endParaRPr/>
          </a:p>
        </p:txBody>
      </p:sp>
      <p:sp>
        <p:nvSpPr>
          <p:cNvPr id="70" name="Google Shape;70;p9"/>
          <p:cNvSpPr txBox="1"/>
          <p:nvPr/>
        </p:nvSpPr>
        <p:spPr>
          <a:xfrm>
            <a:off x="2884715" y="4931938"/>
            <a:ext cx="2939100" cy="205500"/>
          </a:xfrm>
          <a:prstGeom prst="rect">
            <a:avLst/>
          </a:prstGeom>
          <a:noFill/>
          <a:ln>
            <a:noFill/>
          </a:ln>
        </p:spPr>
        <p:txBody>
          <a:bodyPr anchorCtr="0" anchor="ctr" bIns="35875" lIns="71750" spcFirstLastPara="1" rIns="71750" wrap="square" tIns="35875">
            <a:noAutofit/>
          </a:bodyPr>
          <a:lstStyle/>
          <a:p>
            <a:pPr indent="0" lvl="0" marL="0" rtl="0" algn="ctr">
              <a:spcBef>
                <a:spcPts val="0"/>
              </a:spcBef>
              <a:spcAft>
                <a:spcPts val="0"/>
              </a:spcAft>
              <a:buNone/>
            </a:pPr>
            <a:r>
              <a:t/>
            </a:r>
            <a:endParaRPr sz="900">
              <a:solidFill>
                <a:srgbClr val="888888"/>
              </a:solidFill>
            </a:endParaRPr>
          </a:p>
        </p:txBody>
      </p:sp>
      <p:sp>
        <p:nvSpPr>
          <p:cNvPr id="71" name="Google Shape;71;p9"/>
          <p:cNvSpPr txBox="1"/>
          <p:nvPr/>
        </p:nvSpPr>
        <p:spPr>
          <a:xfrm>
            <a:off x="6826405" y="4926976"/>
            <a:ext cx="2155200" cy="158700"/>
          </a:xfrm>
          <a:prstGeom prst="rect">
            <a:avLst/>
          </a:prstGeom>
          <a:noFill/>
          <a:ln>
            <a:noFill/>
          </a:ln>
        </p:spPr>
        <p:txBody>
          <a:bodyPr anchorCtr="0" anchor="ctr" bIns="35875" lIns="71750" spcFirstLastPara="1" rIns="71750" wrap="square" tIns="35875">
            <a:noAutofit/>
          </a:bodyPr>
          <a:lstStyle/>
          <a:p>
            <a:pPr indent="0" lvl="0" marL="0" rtl="0" algn="r">
              <a:spcBef>
                <a:spcPts val="0"/>
              </a:spcBef>
              <a:spcAft>
                <a:spcPts val="0"/>
              </a:spcAft>
              <a:buNone/>
            </a:pPr>
            <a:fld id="{00000000-1234-1234-1234-123412341234}" type="slidenum">
              <a:rPr lang="en-US" sz="900">
                <a:solidFill>
                  <a:srgbClr val="888888"/>
                </a:solidFill>
              </a:rPr>
              <a:t>‹#›</a:t>
            </a:fld>
            <a:endParaRPr sz="900">
              <a:solidFill>
                <a:srgbClr val="888888"/>
              </a:solidFill>
            </a:endParaRPr>
          </a:p>
        </p:txBody>
      </p:sp>
      <p:pic>
        <p:nvPicPr>
          <p:cNvPr id="72" name="Google Shape;72;p9"/>
          <p:cNvPicPr preferRelativeResize="0"/>
          <p:nvPr/>
        </p:nvPicPr>
        <p:blipFill>
          <a:blip r:embed="rId2">
            <a:alphaModFix/>
          </a:blip>
          <a:stretch>
            <a:fillRect/>
          </a:stretch>
        </p:blipFill>
        <p:spPr>
          <a:xfrm>
            <a:off x="213024" y="4922241"/>
            <a:ext cx="2467919" cy="158944"/>
          </a:xfrm>
          <a:prstGeom prst="rect">
            <a:avLst/>
          </a:prstGeom>
          <a:noFill/>
          <a:ln>
            <a:noFill/>
          </a:ln>
        </p:spPr>
      </p:pic>
    </p:spTree>
  </p:cSld>
  <p:clrMapOvr>
    <a:masterClrMapping/>
  </p:clrMapOvr>
  <p:extLst>
    <p:ext uri="{DCECCB84-F9BA-43D5-87BE-67443E8EF086}">
      <p15:sldGuideLst>
        <p15:guide id="1" orient="horz" pos="890">
          <p15:clr>
            <a:srgbClr val="FBAE40"/>
          </p15:clr>
        </p15:guide>
        <p15:guide id="2" orient="horz" pos="1892">
          <p15:clr>
            <a:srgbClr val="FBAE40"/>
          </p15:clr>
        </p15:guide>
        <p15:guide id="3" orient="horz" pos="212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type="twoObj">
  <p:cSld name="TWO_OBJECTS">
    <p:spTree>
      <p:nvGrpSpPr>
        <p:cNvPr id="73" name="Shape 73"/>
        <p:cNvGrpSpPr/>
        <p:nvPr/>
      </p:nvGrpSpPr>
      <p:grpSpPr>
        <a:xfrm>
          <a:off x="0" y="0"/>
          <a:ext cx="0" cy="0"/>
          <a:chOff x="0" y="0"/>
          <a:chExt cx="0" cy="0"/>
        </a:xfrm>
      </p:grpSpPr>
      <p:sp>
        <p:nvSpPr>
          <p:cNvPr id="74" name="Google Shape;74;p10"/>
          <p:cNvSpPr txBox="1"/>
          <p:nvPr>
            <p:ph type="title"/>
          </p:nvPr>
        </p:nvSpPr>
        <p:spPr>
          <a:xfrm>
            <a:off x="435425" y="331156"/>
            <a:ext cx="8273100" cy="253500"/>
          </a:xfrm>
          <a:prstGeom prst="rect">
            <a:avLst/>
          </a:prstGeom>
          <a:noFill/>
          <a:ln>
            <a:noFill/>
          </a:ln>
        </p:spPr>
        <p:txBody>
          <a:bodyPr anchorCtr="0" anchor="b" bIns="0" lIns="0" spcFirstLastPara="1" rIns="0" wrap="square" tIns="0">
            <a:noAutofit/>
          </a:bodyPr>
          <a:lstStyle>
            <a:lvl1pPr lvl="0" algn="l">
              <a:lnSpc>
                <a:spcPct val="88000"/>
              </a:lnSpc>
              <a:spcBef>
                <a:spcPts val="0"/>
              </a:spcBef>
              <a:spcAft>
                <a:spcPts val="0"/>
              </a:spcAft>
              <a:buClr>
                <a:schemeClr val="dk1"/>
              </a:buClr>
              <a:buSzPts val="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10"/>
          <p:cNvSpPr txBox="1"/>
          <p:nvPr>
            <p:ph idx="1" type="body"/>
          </p:nvPr>
        </p:nvSpPr>
        <p:spPr>
          <a:xfrm>
            <a:off x="435429" y="1049274"/>
            <a:ext cx="3918900" cy="3696600"/>
          </a:xfrm>
          <a:prstGeom prst="rect">
            <a:avLst/>
          </a:prstGeom>
          <a:noFill/>
          <a:ln>
            <a:noFill/>
          </a:ln>
        </p:spPr>
        <p:txBody>
          <a:bodyPr anchorCtr="0" anchor="t" bIns="0" lIns="0" spcFirstLastPara="1" rIns="0" wrap="square" tIns="0">
            <a:noAutofit/>
          </a:bodyPr>
          <a:lstStyle>
            <a:lvl1pPr indent="-298450" lvl="0" marL="457200" algn="l">
              <a:spcBef>
                <a:spcPts val="600"/>
              </a:spcBef>
              <a:spcAft>
                <a:spcPts val="0"/>
              </a:spcAft>
              <a:buClr>
                <a:schemeClr val="dk1"/>
              </a:buClr>
              <a:buSzPts val="1100"/>
              <a:buChar char="•"/>
              <a:defRPr sz="1100"/>
            </a:lvl1pPr>
            <a:lvl2pPr indent="-298450" lvl="1" marL="914400" algn="l">
              <a:spcBef>
                <a:spcPts val="300"/>
              </a:spcBef>
              <a:spcAft>
                <a:spcPts val="0"/>
              </a:spcAft>
              <a:buClr>
                <a:schemeClr val="dk1"/>
              </a:buClr>
              <a:buSzPts val="1100"/>
              <a:buChar char="–"/>
              <a:defRPr sz="1100"/>
            </a:lvl2pPr>
            <a:lvl3pPr indent="-298450" lvl="2" marL="1371600" algn="l">
              <a:spcBef>
                <a:spcPts val="300"/>
              </a:spcBef>
              <a:spcAft>
                <a:spcPts val="0"/>
              </a:spcAft>
              <a:buClr>
                <a:schemeClr val="dk1"/>
              </a:buClr>
              <a:buSzPts val="1100"/>
              <a:buChar char="-"/>
              <a:defRPr sz="1100"/>
            </a:lvl3pPr>
            <a:lvl4pPr indent="-298450" lvl="3" marL="1828800" algn="l">
              <a:spcBef>
                <a:spcPts val="300"/>
              </a:spcBef>
              <a:spcAft>
                <a:spcPts val="0"/>
              </a:spcAft>
              <a:buClr>
                <a:schemeClr val="dk1"/>
              </a:buClr>
              <a:buSzPts val="1100"/>
              <a:buChar char="-"/>
              <a:defRPr sz="1100"/>
            </a:lvl4pPr>
            <a:lvl5pPr indent="-298450" lvl="4" marL="2286000" algn="l">
              <a:spcBef>
                <a:spcPts val="300"/>
              </a:spcBef>
              <a:spcAft>
                <a:spcPts val="0"/>
              </a:spcAft>
              <a:buClr>
                <a:schemeClr val="dk1"/>
              </a:buClr>
              <a:buSzPts val="1100"/>
              <a:buChar char="-"/>
              <a:defRPr sz="1100"/>
            </a:lvl5pPr>
            <a:lvl6pPr indent="-298450" lvl="5" marL="2743200" algn="l">
              <a:spcBef>
                <a:spcPts val="300"/>
              </a:spcBef>
              <a:spcAft>
                <a:spcPts val="0"/>
              </a:spcAft>
              <a:buClr>
                <a:schemeClr val="dk1"/>
              </a:buClr>
              <a:buSzPts val="1100"/>
              <a:buChar char="-"/>
              <a:defRPr sz="1100"/>
            </a:lvl6pPr>
            <a:lvl7pPr indent="-298450" lvl="6" marL="3200400" algn="l">
              <a:spcBef>
                <a:spcPts val="300"/>
              </a:spcBef>
              <a:spcAft>
                <a:spcPts val="0"/>
              </a:spcAft>
              <a:buClr>
                <a:schemeClr val="dk1"/>
              </a:buClr>
              <a:buSzPts val="1100"/>
              <a:buChar char="-"/>
              <a:defRPr sz="1100"/>
            </a:lvl7pPr>
            <a:lvl8pPr indent="-298450" lvl="7" marL="3657600" algn="l">
              <a:spcBef>
                <a:spcPts val="300"/>
              </a:spcBef>
              <a:spcAft>
                <a:spcPts val="0"/>
              </a:spcAft>
              <a:buClr>
                <a:schemeClr val="dk1"/>
              </a:buClr>
              <a:buSzPts val="1100"/>
              <a:buChar char="-"/>
              <a:defRPr sz="1100"/>
            </a:lvl8pPr>
            <a:lvl9pPr indent="-298450" lvl="8" marL="4114800" algn="l">
              <a:spcBef>
                <a:spcPts val="300"/>
              </a:spcBef>
              <a:spcAft>
                <a:spcPts val="0"/>
              </a:spcAft>
              <a:buClr>
                <a:schemeClr val="dk1"/>
              </a:buClr>
              <a:buSzPts val="1100"/>
              <a:buChar char="-"/>
              <a:defRPr sz="1100"/>
            </a:lvl9pPr>
          </a:lstStyle>
          <a:p/>
        </p:txBody>
      </p:sp>
      <p:sp>
        <p:nvSpPr>
          <p:cNvPr id="76" name="Google Shape;76;p10"/>
          <p:cNvSpPr txBox="1"/>
          <p:nvPr>
            <p:ph idx="2" type="body"/>
          </p:nvPr>
        </p:nvSpPr>
        <p:spPr>
          <a:xfrm>
            <a:off x="4789714" y="1049274"/>
            <a:ext cx="3918900" cy="3696600"/>
          </a:xfrm>
          <a:prstGeom prst="rect">
            <a:avLst/>
          </a:prstGeom>
          <a:noFill/>
          <a:ln>
            <a:noFill/>
          </a:ln>
        </p:spPr>
        <p:txBody>
          <a:bodyPr anchorCtr="0" anchor="t" bIns="0" lIns="0" spcFirstLastPara="1" rIns="0" wrap="square" tIns="0">
            <a:noAutofit/>
          </a:bodyPr>
          <a:lstStyle>
            <a:lvl1pPr indent="-298450" lvl="0" marL="457200" algn="l">
              <a:spcBef>
                <a:spcPts val="600"/>
              </a:spcBef>
              <a:spcAft>
                <a:spcPts val="0"/>
              </a:spcAft>
              <a:buClr>
                <a:schemeClr val="dk1"/>
              </a:buClr>
              <a:buSzPts val="1100"/>
              <a:buChar char="•"/>
              <a:defRPr sz="1100"/>
            </a:lvl1pPr>
            <a:lvl2pPr indent="-298450" lvl="1" marL="914400" algn="l">
              <a:spcBef>
                <a:spcPts val="300"/>
              </a:spcBef>
              <a:spcAft>
                <a:spcPts val="0"/>
              </a:spcAft>
              <a:buClr>
                <a:schemeClr val="dk1"/>
              </a:buClr>
              <a:buSzPts val="1100"/>
              <a:buChar char="–"/>
              <a:defRPr sz="1100"/>
            </a:lvl2pPr>
            <a:lvl3pPr indent="-298450" lvl="2" marL="1371600" algn="l">
              <a:spcBef>
                <a:spcPts val="300"/>
              </a:spcBef>
              <a:spcAft>
                <a:spcPts val="0"/>
              </a:spcAft>
              <a:buClr>
                <a:schemeClr val="dk1"/>
              </a:buClr>
              <a:buSzPts val="1100"/>
              <a:buChar char="-"/>
              <a:defRPr sz="1100"/>
            </a:lvl3pPr>
            <a:lvl4pPr indent="-298450" lvl="3" marL="1828800" algn="l">
              <a:spcBef>
                <a:spcPts val="300"/>
              </a:spcBef>
              <a:spcAft>
                <a:spcPts val="0"/>
              </a:spcAft>
              <a:buClr>
                <a:schemeClr val="dk1"/>
              </a:buClr>
              <a:buSzPts val="1100"/>
              <a:buChar char="-"/>
              <a:defRPr sz="1100"/>
            </a:lvl4pPr>
            <a:lvl5pPr indent="-298450" lvl="4" marL="2286000" algn="l">
              <a:spcBef>
                <a:spcPts val="300"/>
              </a:spcBef>
              <a:spcAft>
                <a:spcPts val="0"/>
              </a:spcAft>
              <a:buClr>
                <a:schemeClr val="dk1"/>
              </a:buClr>
              <a:buSzPts val="1100"/>
              <a:buChar char="-"/>
              <a:defRPr sz="1100"/>
            </a:lvl5pPr>
            <a:lvl6pPr indent="-298450" lvl="5" marL="2743200" algn="l">
              <a:spcBef>
                <a:spcPts val="300"/>
              </a:spcBef>
              <a:spcAft>
                <a:spcPts val="0"/>
              </a:spcAft>
              <a:buClr>
                <a:schemeClr val="dk1"/>
              </a:buClr>
              <a:buSzPts val="1100"/>
              <a:buChar char="-"/>
              <a:defRPr sz="1100"/>
            </a:lvl6pPr>
            <a:lvl7pPr indent="-298450" lvl="6" marL="3200400" algn="l">
              <a:spcBef>
                <a:spcPts val="300"/>
              </a:spcBef>
              <a:spcAft>
                <a:spcPts val="0"/>
              </a:spcAft>
              <a:buClr>
                <a:schemeClr val="dk1"/>
              </a:buClr>
              <a:buSzPts val="1100"/>
              <a:buChar char="-"/>
              <a:defRPr sz="1100"/>
            </a:lvl7pPr>
            <a:lvl8pPr indent="-298450" lvl="7" marL="3657600" algn="l">
              <a:spcBef>
                <a:spcPts val="300"/>
              </a:spcBef>
              <a:spcAft>
                <a:spcPts val="0"/>
              </a:spcAft>
              <a:buClr>
                <a:schemeClr val="dk1"/>
              </a:buClr>
              <a:buSzPts val="1100"/>
              <a:buChar char="-"/>
              <a:defRPr sz="1100"/>
            </a:lvl8pPr>
            <a:lvl9pPr indent="-298450" lvl="8" marL="4114800" algn="l">
              <a:spcBef>
                <a:spcPts val="300"/>
              </a:spcBef>
              <a:spcAft>
                <a:spcPts val="0"/>
              </a:spcAft>
              <a:buClr>
                <a:schemeClr val="dk1"/>
              </a:buClr>
              <a:buSzPts val="1100"/>
              <a:buChar char="-"/>
              <a:defRPr sz="1100"/>
            </a:lvl9pPr>
          </a:lstStyle>
          <a:p/>
        </p:txBody>
      </p:sp>
      <p:sp>
        <p:nvSpPr>
          <p:cNvPr id="77" name="Google Shape;77;p10"/>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78" name="Google Shape;78;p10"/>
          <p:cNvSpPr txBox="1"/>
          <p:nvPr/>
        </p:nvSpPr>
        <p:spPr>
          <a:xfrm>
            <a:off x="213026" y="4779706"/>
            <a:ext cx="1959300" cy="205500"/>
          </a:xfrm>
          <a:prstGeom prst="rect">
            <a:avLst/>
          </a:prstGeom>
          <a:noFill/>
          <a:ln>
            <a:noFill/>
          </a:ln>
        </p:spPr>
        <p:txBody>
          <a:bodyPr anchorCtr="0" anchor="ctr" bIns="35875" lIns="71750" spcFirstLastPara="1" rIns="71750" wrap="square" tIns="35875">
            <a:noAutofit/>
          </a:bodyPr>
          <a:lstStyle/>
          <a:p>
            <a:pPr indent="0" lvl="0" marL="0" rtl="0" algn="l">
              <a:spcBef>
                <a:spcPts val="0"/>
              </a:spcBef>
              <a:spcAft>
                <a:spcPts val="0"/>
              </a:spcAft>
              <a:buNone/>
            </a:pPr>
            <a:r>
              <a:t/>
            </a:r>
            <a:endParaRPr sz="900">
              <a:solidFill>
                <a:srgbClr val="888888"/>
              </a:solidFill>
            </a:endParaRPr>
          </a:p>
        </p:txBody>
      </p:sp>
      <p:sp>
        <p:nvSpPr>
          <p:cNvPr id="79" name="Google Shape;79;p10"/>
          <p:cNvSpPr/>
          <p:nvPr/>
        </p:nvSpPr>
        <p:spPr>
          <a:xfrm>
            <a:off x="0" y="4869263"/>
            <a:ext cx="9144000" cy="274200"/>
          </a:xfrm>
          <a:prstGeom prst="rect">
            <a:avLst/>
          </a:prstGeom>
          <a:solidFill>
            <a:schemeClr val="lt2"/>
          </a:solidFill>
          <a:ln>
            <a:noFill/>
          </a:ln>
          <a:effectLst>
            <a:outerShdw blurRad="57150" rotWithShape="0" algn="bl" dir="5400000" dist="19050">
              <a:srgbClr val="000000">
                <a:alpha val="47000"/>
              </a:srgbClr>
            </a:outerShdw>
          </a:effectLst>
        </p:spPr>
        <p:txBody>
          <a:bodyPr anchorCtr="0" anchor="ctr" bIns="80900" lIns="80900" spcFirstLastPara="1" rIns="80900" wrap="square" tIns="80900">
            <a:noAutofit/>
          </a:bodyPr>
          <a:lstStyle/>
          <a:p>
            <a:pPr indent="0" lvl="0" marL="0" rtl="0" algn="l">
              <a:spcBef>
                <a:spcPts val="0"/>
              </a:spcBef>
              <a:spcAft>
                <a:spcPts val="0"/>
              </a:spcAft>
              <a:buNone/>
            </a:pPr>
            <a:r>
              <a:t/>
            </a:r>
            <a:endParaRPr/>
          </a:p>
        </p:txBody>
      </p:sp>
      <p:sp>
        <p:nvSpPr>
          <p:cNvPr id="80" name="Google Shape;80;p10"/>
          <p:cNvSpPr txBox="1"/>
          <p:nvPr/>
        </p:nvSpPr>
        <p:spPr>
          <a:xfrm>
            <a:off x="2884715" y="4931938"/>
            <a:ext cx="2939100" cy="205500"/>
          </a:xfrm>
          <a:prstGeom prst="rect">
            <a:avLst/>
          </a:prstGeom>
          <a:noFill/>
          <a:ln>
            <a:noFill/>
          </a:ln>
        </p:spPr>
        <p:txBody>
          <a:bodyPr anchorCtr="0" anchor="ctr" bIns="35875" lIns="71750" spcFirstLastPara="1" rIns="71750" wrap="square" tIns="35875">
            <a:noAutofit/>
          </a:bodyPr>
          <a:lstStyle/>
          <a:p>
            <a:pPr indent="0" lvl="0" marL="0" rtl="0" algn="ctr">
              <a:spcBef>
                <a:spcPts val="0"/>
              </a:spcBef>
              <a:spcAft>
                <a:spcPts val="0"/>
              </a:spcAft>
              <a:buNone/>
            </a:pPr>
            <a:r>
              <a:t/>
            </a:r>
            <a:endParaRPr sz="900">
              <a:solidFill>
                <a:srgbClr val="888888"/>
              </a:solidFill>
            </a:endParaRPr>
          </a:p>
        </p:txBody>
      </p:sp>
      <p:sp>
        <p:nvSpPr>
          <p:cNvPr id="81" name="Google Shape;81;p10"/>
          <p:cNvSpPr txBox="1"/>
          <p:nvPr/>
        </p:nvSpPr>
        <p:spPr>
          <a:xfrm>
            <a:off x="6826405" y="4926976"/>
            <a:ext cx="2155200" cy="158700"/>
          </a:xfrm>
          <a:prstGeom prst="rect">
            <a:avLst/>
          </a:prstGeom>
          <a:noFill/>
          <a:ln>
            <a:noFill/>
          </a:ln>
        </p:spPr>
        <p:txBody>
          <a:bodyPr anchorCtr="0" anchor="ctr" bIns="35875" lIns="71750" spcFirstLastPara="1" rIns="71750" wrap="square" tIns="35875">
            <a:noAutofit/>
          </a:bodyPr>
          <a:lstStyle/>
          <a:p>
            <a:pPr indent="0" lvl="0" marL="0" rtl="0" algn="r">
              <a:spcBef>
                <a:spcPts val="0"/>
              </a:spcBef>
              <a:spcAft>
                <a:spcPts val="0"/>
              </a:spcAft>
              <a:buNone/>
            </a:pPr>
            <a:fld id="{00000000-1234-1234-1234-123412341234}" type="slidenum">
              <a:rPr lang="en-US" sz="900">
                <a:solidFill>
                  <a:srgbClr val="888888"/>
                </a:solidFill>
              </a:rPr>
              <a:t>‹#›</a:t>
            </a:fld>
            <a:endParaRPr sz="900">
              <a:solidFill>
                <a:srgbClr val="888888"/>
              </a:solidFill>
            </a:endParaRPr>
          </a:p>
        </p:txBody>
      </p:sp>
      <p:pic>
        <p:nvPicPr>
          <p:cNvPr id="82" name="Google Shape;82;p10"/>
          <p:cNvPicPr preferRelativeResize="0"/>
          <p:nvPr/>
        </p:nvPicPr>
        <p:blipFill>
          <a:blip r:embed="rId2">
            <a:alphaModFix/>
          </a:blip>
          <a:stretch>
            <a:fillRect/>
          </a:stretch>
        </p:blipFill>
        <p:spPr>
          <a:xfrm>
            <a:off x="213024" y="4922241"/>
            <a:ext cx="2467919" cy="158944"/>
          </a:xfrm>
          <a:prstGeom prst="rect">
            <a:avLst/>
          </a:prstGeom>
          <a:noFill/>
          <a:ln>
            <a:noFill/>
          </a:ln>
        </p:spPr>
      </p:pic>
    </p:spTree>
  </p:cSld>
  <p:clrMapOvr>
    <a:masterClrMapping/>
  </p:clrMapOvr>
  <p:extLst>
    <p:ext uri="{DCECCB84-F9BA-43D5-87BE-67443E8EF086}">
      <p15:sldGuideLst>
        <p15:guide id="1" pos="2743">
          <p15:clr>
            <a:srgbClr val="FBAE40"/>
          </p15:clr>
        </p15:guide>
        <p15:guide id="2" pos="3017">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35425" y="331156"/>
            <a:ext cx="8273100" cy="253500"/>
          </a:xfrm>
          <a:prstGeom prst="rect">
            <a:avLst/>
          </a:prstGeom>
          <a:noFill/>
          <a:ln>
            <a:noFill/>
          </a:ln>
        </p:spPr>
        <p:txBody>
          <a:bodyPr anchorCtr="0" anchor="b" bIns="0" lIns="0" spcFirstLastPara="1" rIns="0" wrap="square" tIns="0">
            <a:noAutofit/>
          </a:bodyPr>
          <a:lstStyle>
            <a:lvl1pPr lvl="0" marR="0" rtl="0" algn="l">
              <a:lnSpc>
                <a:spcPct val="88000"/>
              </a:lnSpc>
              <a:spcBef>
                <a:spcPts val="0"/>
              </a:spcBef>
              <a:spcAft>
                <a:spcPts val="0"/>
              </a:spcAft>
              <a:buClr>
                <a:schemeClr val="dk1"/>
              </a:buClr>
              <a:buSzPts val="2200"/>
              <a:buFont typeface="PT Sans Narrow"/>
              <a:buNone/>
              <a:defRPr b="1" i="0" sz="2200" u="none" cap="none" strike="noStrike">
                <a:solidFill>
                  <a:schemeClr val="dk1"/>
                </a:solidFill>
                <a:latin typeface="PT Sans Narrow"/>
                <a:ea typeface="PT Sans Narrow"/>
                <a:cs typeface="PT Sans Narrow"/>
                <a:sym typeface="PT Sans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35429" y="1049274"/>
            <a:ext cx="8273100" cy="3696600"/>
          </a:xfrm>
          <a:prstGeom prst="rect">
            <a:avLst/>
          </a:prstGeom>
          <a:noFill/>
          <a:ln>
            <a:noFill/>
          </a:ln>
        </p:spPr>
        <p:txBody>
          <a:bodyPr anchorCtr="0" anchor="t" bIns="0" lIns="0" spcFirstLastPara="1" rIns="0" wrap="square" tIns="0">
            <a:noAutofit/>
          </a:bodyPr>
          <a:lstStyle>
            <a:lvl1pPr indent="-304800" lvl="0" marL="457200" marR="0" rtl="0" algn="l">
              <a:spcBef>
                <a:spcPts val="600"/>
              </a:spcBef>
              <a:spcAft>
                <a:spcPts val="0"/>
              </a:spcAft>
              <a:buClr>
                <a:schemeClr val="dk1"/>
              </a:buClr>
              <a:buSzPts val="1200"/>
              <a:buFont typeface="PT Sans Narrow"/>
              <a:buChar char="•"/>
              <a:defRPr i="0" sz="1200" u="none" cap="none" strike="noStrike">
                <a:solidFill>
                  <a:schemeClr val="dk1"/>
                </a:solidFill>
                <a:latin typeface="PT Sans Narrow"/>
                <a:ea typeface="PT Sans Narrow"/>
                <a:cs typeface="PT Sans Narrow"/>
                <a:sym typeface="PT Sans Narrow"/>
              </a:defRPr>
            </a:lvl1pPr>
            <a:lvl2pPr indent="-304800" lvl="1" marL="914400" marR="0" rtl="0" algn="l">
              <a:spcBef>
                <a:spcPts val="300"/>
              </a:spcBef>
              <a:spcAft>
                <a:spcPts val="0"/>
              </a:spcAft>
              <a:buClr>
                <a:schemeClr val="dk1"/>
              </a:buClr>
              <a:buSzPts val="1200"/>
              <a:buFont typeface="PT Sans Narrow"/>
              <a:buChar char="–"/>
              <a:defRPr i="0" sz="1200" u="none" cap="none" strike="noStrike">
                <a:solidFill>
                  <a:schemeClr val="dk1"/>
                </a:solidFill>
                <a:latin typeface="PT Sans Narrow"/>
                <a:ea typeface="PT Sans Narrow"/>
                <a:cs typeface="PT Sans Narrow"/>
                <a:sym typeface="PT Sans Narrow"/>
              </a:defRPr>
            </a:lvl2pPr>
            <a:lvl3pPr indent="-304800" lvl="2" marL="1371600" marR="0" rtl="0" algn="l">
              <a:spcBef>
                <a:spcPts val="300"/>
              </a:spcBef>
              <a:spcAft>
                <a:spcPts val="0"/>
              </a:spcAft>
              <a:buClr>
                <a:schemeClr val="dk1"/>
              </a:buClr>
              <a:buSzPts val="1200"/>
              <a:buFont typeface="PT Sans Narrow"/>
              <a:buChar char="-"/>
              <a:defRPr i="0" sz="1200" u="none" cap="none" strike="noStrike">
                <a:solidFill>
                  <a:schemeClr val="dk1"/>
                </a:solidFill>
                <a:latin typeface="PT Sans Narrow"/>
                <a:ea typeface="PT Sans Narrow"/>
                <a:cs typeface="PT Sans Narrow"/>
                <a:sym typeface="PT Sans Narrow"/>
              </a:defRPr>
            </a:lvl3pPr>
            <a:lvl4pPr indent="-304800" lvl="3" marL="1828800" marR="0" rtl="0" algn="l">
              <a:spcBef>
                <a:spcPts val="300"/>
              </a:spcBef>
              <a:spcAft>
                <a:spcPts val="0"/>
              </a:spcAft>
              <a:buClr>
                <a:schemeClr val="dk1"/>
              </a:buClr>
              <a:buSzPts val="1200"/>
              <a:buFont typeface="PT Sans Narrow"/>
              <a:buChar char="-"/>
              <a:defRPr i="0" sz="1200" u="none" cap="none" strike="noStrike">
                <a:solidFill>
                  <a:schemeClr val="dk1"/>
                </a:solidFill>
                <a:latin typeface="PT Sans Narrow"/>
                <a:ea typeface="PT Sans Narrow"/>
                <a:cs typeface="PT Sans Narrow"/>
                <a:sym typeface="PT Sans Narrow"/>
              </a:defRPr>
            </a:lvl4pPr>
            <a:lvl5pPr indent="-304800" lvl="4" marL="2286000" marR="0" rtl="0" algn="l">
              <a:spcBef>
                <a:spcPts val="300"/>
              </a:spcBef>
              <a:spcAft>
                <a:spcPts val="0"/>
              </a:spcAft>
              <a:buClr>
                <a:schemeClr val="dk1"/>
              </a:buClr>
              <a:buSzPts val="1200"/>
              <a:buFont typeface="PT Sans Narrow"/>
              <a:buChar char="-"/>
              <a:defRPr i="0" sz="1200" u="none" cap="none" strike="noStrike">
                <a:solidFill>
                  <a:schemeClr val="dk1"/>
                </a:solidFill>
                <a:latin typeface="PT Sans Narrow"/>
                <a:ea typeface="PT Sans Narrow"/>
                <a:cs typeface="PT Sans Narrow"/>
                <a:sym typeface="PT Sans Narrow"/>
              </a:defRPr>
            </a:lvl5pPr>
            <a:lvl6pPr indent="-304800" lvl="5" marL="2743200" marR="0" rtl="0" algn="l">
              <a:spcBef>
                <a:spcPts val="300"/>
              </a:spcBef>
              <a:spcAft>
                <a:spcPts val="0"/>
              </a:spcAft>
              <a:buClr>
                <a:schemeClr val="dk1"/>
              </a:buClr>
              <a:buSzPts val="1200"/>
              <a:buFont typeface="PT Sans Narrow"/>
              <a:buChar char="-"/>
              <a:defRPr i="0" sz="1200" u="none" cap="none" strike="noStrike">
                <a:solidFill>
                  <a:schemeClr val="dk1"/>
                </a:solidFill>
                <a:latin typeface="PT Sans Narrow"/>
                <a:ea typeface="PT Sans Narrow"/>
                <a:cs typeface="PT Sans Narrow"/>
                <a:sym typeface="PT Sans Narrow"/>
              </a:defRPr>
            </a:lvl6pPr>
            <a:lvl7pPr indent="-304800" lvl="6" marL="3200400" marR="0" rtl="0" algn="l">
              <a:spcBef>
                <a:spcPts val="300"/>
              </a:spcBef>
              <a:spcAft>
                <a:spcPts val="0"/>
              </a:spcAft>
              <a:buClr>
                <a:schemeClr val="dk1"/>
              </a:buClr>
              <a:buSzPts val="1200"/>
              <a:buFont typeface="PT Sans Narrow"/>
              <a:buChar char="-"/>
              <a:defRPr i="0" sz="1200" u="none" cap="none" strike="noStrike">
                <a:solidFill>
                  <a:schemeClr val="dk1"/>
                </a:solidFill>
                <a:latin typeface="PT Sans Narrow"/>
                <a:ea typeface="PT Sans Narrow"/>
                <a:cs typeface="PT Sans Narrow"/>
                <a:sym typeface="PT Sans Narrow"/>
              </a:defRPr>
            </a:lvl7pPr>
            <a:lvl8pPr indent="-304800" lvl="7" marL="3657600" marR="0" rtl="0" algn="l">
              <a:spcBef>
                <a:spcPts val="300"/>
              </a:spcBef>
              <a:spcAft>
                <a:spcPts val="0"/>
              </a:spcAft>
              <a:buClr>
                <a:schemeClr val="dk1"/>
              </a:buClr>
              <a:buSzPts val="1200"/>
              <a:buFont typeface="PT Sans Narrow"/>
              <a:buChar char="-"/>
              <a:defRPr i="0" sz="1200" u="none" cap="none" strike="noStrike">
                <a:solidFill>
                  <a:schemeClr val="dk1"/>
                </a:solidFill>
                <a:latin typeface="PT Sans Narrow"/>
                <a:ea typeface="PT Sans Narrow"/>
                <a:cs typeface="PT Sans Narrow"/>
                <a:sym typeface="PT Sans Narrow"/>
              </a:defRPr>
            </a:lvl8pPr>
            <a:lvl9pPr indent="-304800" lvl="8" marL="4114800" marR="0" rtl="0" algn="l">
              <a:spcBef>
                <a:spcPts val="300"/>
              </a:spcBef>
              <a:spcAft>
                <a:spcPts val="0"/>
              </a:spcAft>
              <a:buClr>
                <a:schemeClr val="dk1"/>
              </a:buClr>
              <a:buSzPts val="1200"/>
              <a:buFont typeface="PT Sans Narrow"/>
              <a:buChar char="-"/>
              <a:defRPr i="0" sz="1200" u="none" cap="none" strike="noStrike">
                <a:solidFill>
                  <a:schemeClr val="dk1"/>
                </a:solidFill>
                <a:latin typeface="PT Sans Narrow"/>
                <a:ea typeface="PT Sans Narrow"/>
                <a:cs typeface="PT Sans Narrow"/>
                <a:sym typeface="PT Sans Narrow"/>
              </a:defRPr>
            </a:lvl9pPr>
          </a:lstStyle>
          <a:p/>
        </p:txBody>
      </p:sp>
      <p:cxnSp>
        <p:nvCxnSpPr>
          <p:cNvPr id="12" name="Google Shape;12;p1"/>
          <p:cNvCxnSpPr/>
          <p:nvPr/>
        </p:nvCxnSpPr>
        <p:spPr>
          <a:xfrm>
            <a:off x="435429" y="637312"/>
            <a:ext cx="8273100" cy="0"/>
          </a:xfrm>
          <a:prstGeom prst="straightConnector1">
            <a:avLst/>
          </a:prstGeom>
          <a:noFill/>
          <a:ln cap="flat" cmpd="sng" w="57150">
            <a:solidFill>
              <a:srgbClr val="00A39C"/>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74">
          <p15:clr>
            <a:srgbClr val="F26B43"/>
          </p15:clr>
        </p15:guide>
        <p15:guide id="2" pos="5486">
          <p15:clr>
            <a:srgbClr val="F26B43"/>
          </p15:clr>
        </p15:guide>
        <p15:guide id="3" orient="horz" pos="181">
          <p15:clr>
            <a:srgbClr val="F26B43"/>
          </p15:clr>
        </p15:guide>
        <p15:guide id="4" orient="horz" pos="661">
          <p15:clr>
            <a:srgbClr val="F26B43"/>
          </p15:clr>
        </p15:guide>
        <p15:guide id="5" orient="horz" pos="298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hyperlink" Target="https://www.gov.uk/government/collections/digital-connectivity-infrastructure-accelerator"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0"/>
          <p:cNvSpPr txBox="1"/>
          <p:nvPr>
            <p:ph idx="1" type="body"/>
          </p:nvPr>
        </p:nvSpPr>
        <p:spPr>
          <a:xfrm>
            <a:off x="402425" y="2020800"/>
            <a:ext cx="4579500" cy="11019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sz="3100">
                <a:solidFill>
                  <a:srgbClr val="00A39C"/>
                </a:solidFill>
              </a:rPr>
              <a:t>Fibre in Water</a:t>
            </a:r>
            <a:endParaRPr sz="3100">
              <a:solidFill>
                <a:srgbClr val="00A39C"/>
              </a:solidFill>
            </a:endParaRPr>
          </a:p>
          <a:p>
            <a:pPr indent="-387350" lvl="0" marL="457200" rtl="0" algn="l">
              <a:spcBef>
                <a:spcPts val="0"/>
              </a:spcBef>
              <a:spcAft>
                <a:spcPts val="0"/>
              </a:spcAft>
              <a:buClr>
                <a:srgbClr val="00A39C"/>
              </a:buClr>
              <a:buSzPts val="2500"/>
              <a:buChar char="-"/>
            </a:pPr>
            <a:r>
              <a:rPr lang="en-US" sz="2500">
                <a:solidFill>
                  <a:srgbClr val="00A39C"/>
                </a:solidFill>
              </a:rPr>
              <a:t>INCA Webinar: Avoiding Streetworks using alternative infrastructure</a:t>
            </a:r>
            <a:endParaRPr sz="2500">
              <a:solidFill>
                <a:srgbClr val="00A39C"/>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31"/>
          <p:cNvPicPr preferRelativeResize="0"/>
          <p:nvPr/>
        </p:nvPicPr>
        <p:blipFill>
          <a:blip r:embed="rId3">
            <a:alphaModFix/>
          </a:blip>
          <a:stretch>
            <a:fillRect/>
          </a:stretch>
        </p:blipFill>
        <p:spPr>
          <a:xfrm>
            <a:off x="0" y="0"/>
            <a:ext cx="9142142" cy="5143501"/>
          </a:xfrm>
          <a:prstGeom prst="rect">
            <a:avLst/>
          </a:prstGeom>
          <a:noFill/>
          <a:ln>
            <a:noFill/>
          </a:ln>
        </p:spPr>
      </p:pic>
      <p:sp>
        <p:nvSpPr>
          <p:cNvPr id="302" name="Google Shape;302;p31"/>
          <p:cNvSpPr txBox="1"/>
          <p:nvPr>
            <p:ph idx="1" type="body"/>
          </p:nvPr>
        </p:nvSpPr>
        <p:spPr>
          <a:xfrm>
            <a:off x="1396023" y="2456575"/>
            <a:ext cx="5785800" cy="487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0" lang="en-US">
                <a:solidFill>
                  <a:srgbClr val="FFFFFF"/>
                </a:solidFill>
              </a:rPr>
              <a:t>5G Testbeds and Trials Programme</a:t>
            </a:r>
            <a:endParaRPr b="0">
              <a:solidFill>
                <a:srgbClr val="FFFFFF"/>
              </a:solidFill>
            </a:endParaRPr>
          </a:p>
        </p:txBody>
      </p:sp>
      <p:sp>
        <p:nvSpPr>
          <p:cNvPr id="303" name="Google Shape;303;p31"/>
          <p:cNvSpPr txBox="1"/>
          <p:nvPr>
            <p:ph idx="2" type="body"/>
          </p:nvPr>
        </p:nvSpPr>
        <p:spPr>
          <a:xfrm>
            <a:off x="6121580" y="3720662"/>
            <a:ext cx="3960900" cy="207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solidFill>
                  <a:srgbClr val="FFFFFF"/>
                </a:solidFill>
              </a:rPr>
              <a:t>February </a:t>
            </a:r>
            <a:r>
              <a:rPr lang="en-US">
                <a:solidFill>
                  <a:srgbClr val="FFFFFF"/>
                </a:solidFill>
              </a:rPr>
              <a:t>2021</a:t>
            </a:r>
            <a:endParaRPr>
              <a:solidFill>
                <a:srgbClr val="FFFFFF"/>
              </a:solidFill>
            </a:endParaRPr>
          </a:p>
        </p:txBody>
      </p:sp>
      <p:pic>
        <p:nvPicPr>
          <p:cNvPr id="304" name="Google Shape;304;p31"/>
          <p:cNvPicPr preferRelativeResize="0"/>
          <p:nvPr/>
        </p:nvPicPr>
        <p:blipFill>
          <a:blip r:embed="rId4">
            <a:alphaModFix/>
          </a:blip>
          <a:stretch>
            <a:fillRect/>
          </a:stretch>
        </p:blipFill>
        <p:spPr>
          <a:xfrm>
            <a:off x="7705746" y="425046"/>
            <a:ext cx="1002825" cy="692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2"/>
          <p:cNvSpPr txBox="1"/>
          <p:nvPr>
            <p:ph type="title"/>
          </p:nvPr>
        </p:nvSpPr>
        <p:spPr>
          <a:xfrm>
            <a:off x="435425" y="331156"/>
            <a:ext cx="8273100" cy="25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Project Objectives</a:t>
            </a:r>
            <a:endParaRPr>
              <a:latin typeface="PT Sans Narrow"/>
              <a:ea typeface="PT Sans Narrow"/>
              <a:cs typeface="PT Sans Narrow"/>
              <a:sym typeface="PT Sans Narrow"/>
            </a:endParaRPr>
          </a:p>
        </p:txBody>
      </p:sp>
      <p:sp>
        <p:nvSpPr>
          <p:cNvPr id="311" name="Google Shape;311;p32"/>
          <p:cNvSpPr txBox="1"/>
          <p:nvPr>
            <p:ph idx="1" type="body"/>
          </p:nvPr>
        </p:nvSpPr>
        <p:spPr>
          <a:xfrm>
            <a:off x="435425" y="1049275"/>
            <a:ext cx="4922700" cy="36969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0" lang="en-US" sz="1200">
                <a:solidFill>
                  <a:srgbClr val="595959"/>
                </a:solidFill>
              </a:rPr>
              <a:t>Propose to implement a Fibre in Water solution in the UK, initially focused on rural locations with five key objectives:</a:t>
            </a:r>
            <a:endParaRPr b="0" sz="1200">
              <a:solidFill>
                <a:srgbClr val="595959"/>
              </a:solidFill>
            </a:endParaRPr>
          </a:p>
          <a:p>
            <a:pPr indent="0" lvl="0" marL="457200" rtl="0" algn="l">
              <a:lnSpc>
                <a:spcPct val="115000"/>
              </a:lnSpc>
              <a:spcBef>
                <a:spcPts val="0"/>
              </a:spcBef>
              <a:spcAft>
                <a:spcPts val="0"/>
              </a:spcAft>
              <a:buClr>
                <a:schemeClr val="dk1"/>
              </a:buClr>
              <a:buSzPts val="1100"/>
              <a:buFont typeface="Arial"/>
              <a:buNone/>
            </a:pPr>
            <a:r>
              <a:t/>
            </a:r>
            <a:endParaRPr b="0" sz="1200">
              <a:solidFill>
                <a:srgbClr val="595959"/>
              </a:solidFill>
            </a:endParaRPr>
          </a:p>
          <a:p>
            <a:pPr indent="-304800" lvl="0" marL="457200" rtl="0" algn="l">
              <a:lnSpc>
                <a:spcPct val="115000"/>
              </a:lnSpc>
              <a:spcBef>
                <a:spcPts val="0"/>
              </a:spcBef>
              <a:spcAft>
                <a:spcPts val="0"/>
              </a:spcAft>
              <a:buClr>
                <a:srgbClr val="595959"/>
              </a:buClr>
              <a:buSzPts val="1200"/>
              <a:buChar char="●"/>
            </a:pPr>
            <a:r>
              <a:rPr b="0" lang="en-US" sz="1200">
                <a:solidFill>
                  <a:srgbClr val="595959"/>
                </a:solidFill>
                <a:highlight>
                  <a:schemeClr val="lt1"/>
                </a:highlight>
              </a:rPr>
              <a:t>Connecting the hardest to reach areas of the UK with advanced fixed and mobile services (gigabit, 4G, 5G), supporting the UK Gigabit Programme and Shared Rural Network;</a:t>
            </a:r>
            <a:endParaRPr b="0" sz="1200">
              <a:solidFill>
                <a:srgbClr val="595959"/>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t/>
            </a:r>
            <a:endParaRPr b="0" sz="1200">
              <a:solidFill>
                <a:srgbClr val="595959"/>
              </a:solidFill>
              <a:highlight>
                <a:schemeClr val="lt1"/>
              </a:highlight>
            </a:endParaRPr>
          </a:p>
          <a:p>
            <a:pPr indent="-304800" lvl="0" marL="457200" rtl="0" algn="l">
              <a:lnSpc>
                <a:spcPct val="115000"/>
              </a:lnSpc>
              <a:spcBef>
                <a:spcPts val="0"/>
              </a:spcBef>
              <a:spcAft>
                <a:spcPts val="0"/>
              </a:spcAft>
              <a:buClr>
                <a:srgbClr val="595959"/>
              </a:buClr>
              <a:buSzPts val="1200"/>
              <a:buChar char="●"/>
            </a:pPr>
            <a:r>
              <a:rPr b="0" lang="en-US" sz="1200">
                <a:solidFill>
                  <a:srgbClr val="595959"/>
                </a:solidFill>
                <a:highlight>
                  <a:schemeClr val="lt1"/>
                </a:highlight>
              </a:rPr>
              <a:t>Reducing the amount of clean water leakage from the water mains (c. 20% of all clean water); </a:t>
            </a:r>
            <a:endParaRPr b="0" sz="1200">
              <a:solidFill>
                <a:srgbClr val="595959"/>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t/>
            </a:r>
            <a:endParaRPr b="0" sz="1200">
              <a:solidFill>
                <a:srgbClr val="595959"/>
              </a:solidFill>
              <a:highlight>
                <a:schemeClr val="lt1"/>
              </a:highlight>
            </a:endParaRPr>
          </a:p>
          <a:p>
            <a:pPr indent="-304800" lvl="0" marL="457200" rtl="0" algn="l">
              <a:lnSpc>
                <a:spcPct val="115000"/>
              </a:lnSpc>
              <a:spcBef>
                <a:spcPts val="0"/>
              </a:spcBef>
              <a:spcAft>
                <a:spcPts val="0"/>
              </a:spcAft>
              <a:buClr>
                <a:srgbClr val="595959"/>
              </a:buClr>
              <a:buSzPts val="1200"/>
              <a:buFont typeface="Calibri"/>
              <a:buChar char="●"/>
            </a:pPr>
            <a:r>
              <a:rPr b="0" lang="en-US" sz="1200">
                <a:solidFill>
                  <a:srgbClr val="595959"/>
                </a:solidFill>
                <a:highlight>
                  <a:schemeClr val="lt1"/>
                </a:highlight>
              </a:rPr>
              <a:t>De-risking the withdrawal of the Public Switched Telephone Network (</a:t>
            </a:r>
            <a:r>
              <a:rPr b="0" lang="en-US" sz="1200">
                <a:solidFill>
                  <a:srgbClr val="595959"/>
                </a:solidFill>
                <a:highlight>
                  <a:schemeClr val="lt1"/>
                </a:highlight>
              </a:rPr>
              <a:t>starting in 2021 and will be completed by 2025)</a:t>
            </a:r>
            <a:r>
              <a:rPr b="0" lang="en-US" sz="1200">
                <a:solidFill>
                  <a:srgbClr val="595959"/>
                </a:solidFill>
                <a:highlight>
                  <a:schemeClr val="lt1"/>
                </a:highlight>
              </a:rPr>
              <a:t> and 2G/3G from the water industry;</a:t>
            </a:r>
            <a:endParaRPr b="0" sz="1200">
              <a:solidFill>
                <a:srgbClr val="595959"/>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t/>
            </a:r>
            <a:endParaRPr b="0" sz="1200">
              <a:solidFill>
                <a:srgbClr val="595959"/>
              </a:solidFill>
              <a:highlight>
                <a:schemeClr val="lt1"/>
              </a:highlight>
            </a:endParaRPr>
          </a:p>
          <a:p>
            <a:pPr indent="-304800" lvl="0" marL="457200" rtl="0" algn="l">
              <a:lnSpc>
                <a:spcPct val="115000"/>
              </a:lnSpc>
              <a:spcBef>
                <a:spcPts val="0"/>
              </a:spcBef>
              <a:spcAft>
                <a:spcPts val="0"/>
              </a:spcAft>
              <a:buClr>
                <a:srgbClr val="595959"/>
              </a:buClr>
              <a:buSzPts val="1200"/>
              <a:buChar char="●"/>
            </a:pPr>
            <a:r>
              <a:rPr b="0" lang="en-US" sz="1200">
                <a:solidFill>
                  <a:srgbClr val="595959"/>
                </a:solidFill>
                <a:highlight>
                  <a:schemeClr val="lt1"/>
                </a:highlight>
              </a:rPr>
              <a:t>Supporting digital transformation of the UK water industry; and</a:t>
            </a:r>
            <a:endParaRPr b="0" sz="1200">
              <a:solidFill>
                <a:srgbClr val="595959"/>
              </a:solidFill>
            </a:endParaRPr>
          </a:p>
          <a:p>
            <a:pPr indent="-304800" lvl="0" marL="457200" rtl="0" algn="l">
              <a:lnSpc>
                <a:spcPct val="115000"/>
              </a:lnSpc>
              <a:spcBef>
                <a:spcPts val="1199"/>
              </a:spcBef>
              <a:spcAft>
                <a:spcPts val="0"/>
              </a:spcAft>
              <a:buClr>
                <a:srgbClr val="595959"/>
              </a:buClr>
              <a:buSzPts val="1200"/>
              <a:buChar char="●"/>
            </a:pPr>
            <a:r>
              <a:rPr b="0" lang="en-US" sz="1200">
                <a:solidFill>
                  <a:srgbClr val="595959"/>
                </a:solidFill>
              </a:rPr>
              <a:t>Enriching the Geospatial Commission’s National Underground Asset Map (NUAR).</a:t>
            </a:r>
            <a:endParaRPr b="0" sz="1200">
              <a:solidFill>
                <a:schemeClr val="dk1"/>
              </a:solidFill>
            </a:endParaRPr>
          </a:p>
          <a:p>
            <a:pPr indent="0" lvl="0" marL="0" rtl="0" algn="l">
              <a:lnSpc>
                <a:spcPct val="100000"/>
              </a:lnSpc>
              <a:spcBef>
                <a:spcPts val="0"/>
              </a:spcBef>
              <a:spcAft>
                <a:spcPts val="0"/>
              </a:spcAft>
              <a:buNone/>
            </a:pPr>
            <a:r>
              <a:t/>
            </a:r>
            <a:endParaRPr b="0" sz="1200">
              <a:solidFill>
                <a:schemeClr val="dk1"/>
              </a:solidFill>
              <a:latin typeface="PT Sans Narrow"/>
              <a:ea typeface="PT Sans Narrow"/>
              <a:cs typeface="PT Sans Narrow"/>
              <a:sym typeface="PT Sans Narrow"/>
            </a:endParaRPr>
          </a:p>
          <a:p>
            <a:pPr indent="0" lvl="0" marL="0" rtl="0" algn="l">
              <a:lnSpc>
                <a:spcPct val="100000"/>
              </a:lnSpc>
              <a:spcBef>
                <a:spcPts val="0"/>
              </a:spcBef>
              <a:spcAft>
                <a:spcPts val="0"/>
              </a:spcAft>
              <a:buClr>
                <a:schemeClr val="dk1"/>
              </a:buClr>
              <a:buSzPts val="1100"/>
              <a:buFont typeface="Arial"/>
              <a:buNone/>
            </a:pPr>
            <a:r>
              <a:t/>
            </a:r>
            <a:endParaRPr b="0" sz="1200">
              <a:solidFill>
                <a:schemeClr val="dk1"/>
              </a:solidFill>
              <a:latin typeface="PT Sans Narrow"/>
              <a:ea typeface="PT Sans Narrow"/>
              <a:cs typeface="PT Sans Narrow"/>
              <a:sym typeface="PT Sans Narrow"/>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PT Sans Narrow"/>
              <a:ea typeface="PT Sans Narrow"/>
              <a:cs typeface="PT Sans Narrow"/>
              <a:sym typeface="PT Sans Narrow"/>
            </a:endParaRPr>
          </a:p>
          <a:p>
            <a:pPr indent="0" lvl="0" marL="0" rtl="0" algn="l">
              <a:lnSpc>
                <a:spcPct val="100000"/>
              </a:lnSpc>
              <a:spcBef>
                <a:spcPts val="0"/>
              </a:spcBef>
              <a:spcAft>
                <a:spcPts val="0"/>
              </a:spcAft>
              <a:buNone/>
            </a:pPr>
            <a:r>
              <a:t/>
            </a:r>
            <a:endParaRPr sz="1200">
              <a:latin typeface="PT Sans Narrow"/>
              <a:ea typeface="PT Sans Narrow"/>
              <a:cs typeface="PT Sans Narrow"/>
              <a:sym typeface="PT Sans Narrow"/>
            </a:endParaRPr>
          </a:p>
        </p:txBody>
      </p:sp>
      <p:pic>
        <p:nvPicPr>
          <p:cNvPr id="312" name="Google Shape;312;p32"/>
          <p:cNvPicPr preferRelativeResize="0"/>
          <p:nvPr/>
        </p:nvPicPr>
        <p:blipFill rotWithShape="1">
          <a:blip r:embed="rId3">
            <a:alphaModFix/>
          </a:blip>
          <a:srcRect b="2226" l="20885" r="18960" t="2226"/>
          <a:stretch/>
        </p:blipFill>
        <p:spPr>
          <a:xfrm>
            <a:off x="5476525" y="1049275"/>
            <a:ext cx="3232001" cy="36968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3"/>
          <p:cNvSpPr txBox="1"/>
          <p:nvPr>
            <p:ph type="title"/>
          </p:nvPr>
        </p:nvSpPr>
        <p:spPr>
          <a:xfrm>
            <a:off x="435425" y="331156"/>
            <a:ext cx="8273100" cy="25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Benefits to the Telecoms Industry</a:t>
            </a:r>
            <a:endParaRPr>
              <a:latin typeface="PT Sans Narrow"/>
              <a:ea typeface="PT Sans Narrow"/>
              <a:cs typeface="PT Sans Narrow"/>
              <a:sym typeface="PT Sans Narrow"/>
            </a:endParaRPr>
          </a:p>
        </p:txBody>
      </p:sp>
      <p:sp>
        <p:nvSpPr>
          <p:cNvPr id="319" name="Google Shape;319;p33"/>
          <p:cNvSpPr txBox="1"/>
          <p:nvPr>
            <p:ph idx="1" type="body"/>
          </p:nvPr>
        </p:nvSpPr>
        <p:spPr>
          <a:xfrm>
            <a:off x="435425" y="1049275"/>
            <a:ext cx="4788600" cy="36969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0" lang="en-US" sz="1200">
                <a:solidFill>
                  <a:srgbClr val="595959"/>
                </a:solidFill>
              </a:rPr>
              <a:t>There are several benefits to the telecoms industry that Fibre in Water could potentially </a:t>
            </a:r>
            <a:r>
              <a:rPr b="0" lang="en-US" sz="1200">
                <a:solidFill>
                  <a:srgbClr val="595959"/>
                </a:solidFill>
              </a:rPr>
              <a:t>exploit</a:t>
            </a:r>
            <a:r>
              <a:rPr b="0" lang="en-US" sz="1200">
                <a:solidFill>
                  <a:srgbClr val="595959"/>
                </a:solidFill>
              </a:rPr>
              <a:t>:</a:t>
            </a:r>
            <a:endParaRPr b="0" sz="1200">
              <a:solidFill>
                <a:srgbClr val="595959"/>
              </a:solidFill>
            </a:endParaRPr>
          </a:p>
          <a:p>
            <a:pPr indent="0" lvl="0" marL="0" rtl="0" algn="l">
              <a:lnSpc>
                <a:spcPct val="115000"/>
              </a:lnSpc>
              <a:spcBef>
                <a:spcPts val="0"/>
              </a:spcBef>
              <a:spcAft>
                <a:spcPts val="0"/>
              </a:spcAft>
              <a:buNone/>
            </a:pPr>
            <a:r>
              <a:t/>
            </a:r>
            <a:endParaRPr b="0" sz="1200">
              <a:solidFill>
                <a:srgbClr val="595959"/>
              </a:solidFill>
            </a:endParaRPr>
          </a:p>
          <a:p>
            <a:pPr indent="-304800" lvl="0" marL="457200" rtl="0" algn="l">
              <a:lnSpc>
                <a:spcPct val="115000"/>
              </a:lnSpc>
              <a:spcBef>
                <a:spcPts val="0"/>
              </a:spcBef>
              <a:spcAft>
                <a:spcPts val="0"/>
              </a:spcAft>
              <a:buClr>
                <a:srgbClr val="595959"/>
              </a:buClr>
              <a:buSzPts val="1200"/>
              <a:buChar char="●"/>
            </a:pPr>
            <a:r>
              <a:rPr b="0" lang="en-US" sz="1200">
                <a:solidFill>
                  <a:srgbClr val="595959"/>
                </a:solidFill>
                <a:highlight>
                  <a:schemeClr val="lt1"/>
                </a:highlight>
              </a:rPr>
              <a:t>Reducing the cost of the dig/reduced road works </a:t>
            </a:r>
            <a:endParaRPr b="0" sz="1200">
              <a:solidFill>
                <a:srgbClr val="595959"/>
              </a:solidFill>
              <a:highlight>
                <a:schemeClr val="lt1"/>
              </a:highlight>
            </a:endParaRPr>
          </a:p>
          <a:p>
            <a:pPr indent="0" lvl="0" marL="457200" rtl="0" algn="l">
              <a:lnSpc>
                <a:spcPct val="115000"/>
              </a:lnSpc>
              <a:spcBef>
                <a:spcPts val="0"/>
              </a:spcBef>
              <a:spcAft>
                <a:spcPts val="0"/>
              </a:spcAft>
              <a:buNone/>
            </a:pPr>
            <a:r>
              <a:t/>
            </a:r>
            <a:endParaRPr b="0" sz="1200">
              <a:solidFill>
                <a:srgbClr val="595959"/>
              </a:solidFill>
              <a:highlight>
                <a:schemeClr val="lt1"/>
              </a:highlight>
            </a:endParaRPr>
          </a:p>
          <a:p>
            <a:pPr indent="-304800" lvl="0" marL="457200" rtl="0" algn="l">
              <a:lnSpc>
                <a:spcPct val="115000"/>
              </a:lnSpc>
              <a:spcBef>
                <a:spcPts val="0"/>
              </a:spcBef>
              <a:spcAft>
                <a:spcPts val="0"/>
              </a:spcAft>
              <a:buClr>
                <a:srgbClr val="595959"/>
              </a:buClr>
              <a:buSzPts val="1200"/>
              <a:buChar char="●"/>
            </a:pPr>
            <a:r>
              <a:rPr b="0" lang="en-US" sz="1200">
                <a:solidFill>
                  <a:srgbClr val="595959"/>
                </a:solidFill>
                <a:highlight>
                  <a:schemeClr val="lt1"/>
                </a:highlight>
              </a:rPr>
              <a:t>Reducing the </a:t>
            </a:r>
            <a:r>
              <a:rPr b="0" lang="en-US" sz="1200">
                <a:solidFill>
                  <a:srgbClr val="595959"/>
                </a:solidFill>
                <a:highlight>
                  <a:schemeClr val="lt1"/>
                </a:highlight>
              </a:rPr>
              <a:t>carbon</a:t>
            </a:r>
            <a:r>
              <a:rPr b="0" lang="en-US" sz="1200">
                <a:solidFill>
                  <a:srgbClr val="595959"/>
                </a:solidFill>
                <a:highlight>
                  <a:schemeClr val="lt1"/>
                </a:highlight>
              </a:rPr>
              <a:t> </a:t>
            </a:r>
            <a:r>
              <a:rPr b="0" lang="en-US" sz="1200">
                <a:solidFill>
                  <a:srgbClr val="595959"/>
                </a:solidFill>
                <a:highlight>
                  <a:schemeClr val="lt1"/>
                </a:highlight>
              </a:rPr>
              <a:t>footprint</a:t>
            </a:r>
            <a:r>
              <a:rPr b="0" lang="en-US" sz="1200">
                <a:solidFill>
                  <a:srgbClr val="595959"/>
                </a:solidFill>
                <a:highlight>
                  <a:schemeClr val="lt1"/>
                </a:highlight>
              </a:rPr>
              <a:t> of deployment</a:t>
            </a:r>
            <a:endParaRPr b="0" sz="1200">
              <a:solidFill>
                <a:srgbClr val="595959"/>
              </a:solidFill>
              <a:highlight>
                <a:schemeClr val="lt1"/>
              </a:highlight>
            </a:endParaRPr>
          </a:p>
          <a:p>
            <a:pPr indent="0" lvl="0" marL="457200" rtl="0" algn="l">
              <a:lnSpc>
                <a:spcPct val="115000"/>
              </a:lnSpc>
              <a:spcBef>
                <a:spcPts val="0"/>
              </a:spcBef>
              <a:spcAft>
                <a:spcPts val="0"/>
              </a:spcAft>
              <a:buNone/>
            </a:pPr>
            <a:r>
              <a:t/>
            </a:r>
            <a:endParaRPr b="0" sz="1200">
              <a:solidFill>
                <a:srgbClr val="595959"/>
              </a:solidFill>
              <a:highlight>
                <a:schemeClr val="lt1"/>
              </a:highlight>
            </a:endParaRPr>
          </a:p>
          <a:p>
            <a:pPr indent="-304800" lvl="0" marL="457200" rtl="0" algn="l">
              <a:lnSpc>
                <a:spcPct val="115000"/>
              </a:lnSpc>
              <a:spcBef>
                <a:spcPts val="0"/>
              </a:spcBef>
              <a:spcAft>
                <a:spcPts val="0"/>
              </a:spcAft>
              <a:buClr>
                <a:srgbClr val="595959"/>
              </a:buClr>
              <a:buSzPts val="1200"/>
              <a:buChar char="●"/>
            </a:pPr>
            <a:r>
              <a:rPr b="0" lang="en-US" sz="1200">
                <a:solidFill>
                  <a:srgbClr val="595959"/>
                </a:solidFill>
                <a:highlight>
                  <a:schemeClr val="lt1"/>
                </a:highlight>
              </a:rPr>
              <a:t>Water mains reach 99.3% of premises in the UK - extended reach to rural areas</a:t>
            </a:r>
            <a:endParaRPr b="0" sz="1200">
              <a:solidFill>
                <a:srgbClr val="595959"/>
              </a:solidFill>
              <a:highlight>
                <a:schemeClr val="lt1"/>
              </a:highlight>
            </a:endParaRPr>
          </a:p>
          <a:p>
            <a:pPr indent="0" lvl="0" marL="457200" rtl="0" algn="l">
              <a:lnSpc>
                <a:spcPct val="115000"/>
              </a:lnSpc>
              <a:spcBef>
                <a:spcPts val="0"/>
              </a:spcBef>
              <a:spcAft>
                <a:spcPts val="0"/>
              </a:spcAft>
              <a:buNone/>
            </a:pPr>
            <a:r>
              <a:t/>
            </a:r>
            <a:endParaRPr b="0" sz="1200">
              <a:solidFill>
                <a:srgbClr val="595959"/>
              </a:solidFill>
              <a:highlight>
                <a:schemeClr val="lt1"/>
              </a:highlight>
            </a:endParaRPr>
          </a:p>
          <a:p>
            <a:pPr indent="-304800" lvl="0" marL="457200" rtl="0" algn="l">
              <a:lnSpc>
                <a:spcPct val="115000"/>
              </a:lnSpc>
              <a:spcBef>
                <a:spcPts val="0"/>
              </a:spcBef>
              <a:spcAft>
                <a:spcPts val="0"/>
              </a:spcAft>
              <a:buClr>
                <a:srgbClr val="595959"/>
              </a:buClr>
              <a:buSzPts val="1200"/>
              <a:buChar char="●"/>
            </a:pPr>
            <a:r>
              <a:rPr b="0" lang="en-US" sz="1200">
                <a:solidFill>
                  <a:srgbClr val="595959"/>
                </a:solidFill>
                <a:highlight>
                  <a:schemeClr val="lt1"/>
                </a:highlight>
              </a:rPr>
              <a:t>Fibre or wireless connectivity to mitigate the </a:t>
            </a:r>
            <a:r>
              <a:rPr b="0" lang="en-US" sz="1200">
                <a:solidFill>
                  <a:srgbClr val="595959"/>
                </a:solidFill>
                <a:highlight>
                  <a:schemeClr val="lt1"/>
                </a:highlight>
              </a:rPr>
              <a:t>withdrawal</a:t>
            </a:r>
            <a:r>
              <a:rPr b="0" lang="en-US" sz="1200">
                <a:solidFill>
                  <a:srgbClr val="595959"/>
                </a:solidFill>
                <a:highlight>
                  <a:schemeClr val="lt1"/>
                </a:highlight>
              </a:rPr>
              <a:t> of PSTN and 2G/3G in the water network</a:t>
            </a:r>
            <a:endParaRPr b="0" sz="1200">
              <a:solidFill>
                <a:srgbClr val="595959"/>
              </a:solidFill>
              <a:highlight>
                <a:schemeClr val="lt1"/>
              </a:highlight>
            </a:endParaRPr>
          </a:p>
          <a:p>
            <a:pPr indent="0" lvl="0" marL="457200" rtl="0" algn="l">
              <a:lnSpc>
                <a:spcPct val="115000"/>
              </a:lnSpc>
              <a:spcBef>
                <a:spcPts val="0"/>
              </a:spcBef>
              <a:spcAft>
                <a:spcPts val="0"/>
              </a:spcAft>
              <a:buNone/>
            </a:pPr>
            <a:r>
              <a:t/>
            </a:r>
            <a:endParaRPr b="0" sz="1200">
              <a:solidFill>
                <a:srgbClr val="595959"/>
              </a:solidFill>
              <a:highlight>
                <a:schemeClr val="lt1"/>
              </a:highlight>
            </a:endParaRPr>
          </a:p>
          <a:p>
            <a:pPr indent="0" lvl="0" marL="0" rtl="0" algn="l">
              <a:lnSpc>
                <a:spcPct val="115000"/>
              </a:lnSpc>
              <a:spcBef>
                <a:spcPts val="0"/>
              </a:spcBef>
              <a:spcAft>
                <a:spcPts val="0"/>
              </a:spcAft>
              <a:buNone/>
            </a:pPr>
            <a:r>
              <a:t/>
            </a:r>
            <a:endParaRPr b="0" sz="1200">
              <a:solidFill>
                <a:srgbClr val="595959"/>
              </a:solidFill>
            </a:endParaRPr>
          </a:p>
          <a:p>
            <a:pPr indent="0" lvl="0" marL="0" rtl="0" algn="l">
              <a:lnSpc>
                <a:spcPct val="130000"/>
              </a:lnSpc>
              <a:spcBef>
                <a:spcPts val="0"/>
              </a:spcBef>
              <a:spcAft>
                <a:spcPts val="0"/>
              </a:spcAft>
              <a:buNone/>
            </a:pPr>
            <a:r>
              <a:t/>
            </a:r>
            <a:endParaRPr b="0" sz="1450">
              <a:solidFill>
                <a:srgbClr val="000000"/>
              </a:solidFill>
              <a:latin typeface="PT Sans Narrow"/>
              <a:ea typeface="PT Sans Narrow"/>
              <a:cs typeface="PT Sans Narrow"/>
              <a:sym typeface="PT Sans Narrow"/>
            </a:endParaRPr>
          </a:p>
          <a:p>
            <a:pPr indent="0" lvl="0" marL="457200" rtl="0" algn="l">
              <a:lnSpc>
                <a:spcPct val="130000"/>
              </a:lnSpc>
              <a:spcBef>
                <a:spcPts val="0"/>
              </a:spcBef>
              <a:spcAft>
                <a:spcPts val="0"/>
              </a:spcAft>
              <a:buNone/>
            </a:pPr>
            <a:r>
              <a:t/>
            </a:r>
            <a:endParaRPr sz="1250">
              <a:latin typeface="PT Sans Narrow"/>
              <a:ea typeface="PT Sans Narrow"/>
              <a:cs typeface="PT Sans Narrow"/>
              <a:sym typeface="PT Sans Narrow"/>
            </a:endParaRPr>
          </a:p>
        </p:txBody>
      </p:sp>
      <p:pic>
        <p:nvPicPr>
          <p:cNvPr id="320" name="Google Shape;320;p33"/>
          <p:cNvPicPr preferRelativeResize="0"/>
          <p:nvPr/>
        </p:nvPicPr>
        <p:blipFill rotWithShape="1">
          <a:blip r:embed="rId3">
            <a:alphaModFix/>
          </a:blip>
          <a:srcRect b="4373" l="19575" r="9957" t="1161"/>
          <a:stretch/>
        </p:blipFill>
        <p:spPr>
          <a:xfrm>
            <a:off x="5476525" y="1048950"/>
            <a:ext cx="3232001" cy="3696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34"/>
          <p:cNvSpPr txBox="1"/>
          <p:nvPr>
            <p:ph type="title"/>
          </p:nvPr>
        </p:nvSpPr>
        <p:spPr>
          <a:xfrm>
            <a:off x="435425" y="331156"/>
            <a:ext cx="8273100" cy="25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Benefits to the Water Industry</a:t>
            </a:r>
            <a:endParaRPr>
              <a:latin typeface="PT Sans Narrow"/>
              <a:ea typeface="PT Sans Narrow"/>
              <a:cs typeface="PT Sans Narrow"/>
              <a:sym typeface="PT Sans Narrow"/>
            </a:endParaRPr>
          </a:p>
        </p:txBody>
      </p:sp>
      <p:sp>
        <p:nvSpPr>
          <p:cNvPr id="327" name="Google Shape;327;p34"/>
          <p:cNvSpPr txBox="1"/>
          <p:nvPr>
            <p:ph idx="1" type="body"/>
          </p:nvPr>
        </p:nvSpPr>
        <p:spPr>
          <a:xfrm>
            <a:off x="435425" y="1049275"/>
            <a:ext cx="4788600" cy="36969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0" lang="en-US" sz="1200">
                <a:solidFill>
                  <a:srgbClr val="595959"/>
                </a:solidFill>
              </a:rPr>
              <a:t>There are several benefits to the water industry that Fibre in Water could potentially exploit:</a:t>
            </a:r>
            <a:endParaRPr b="0" sz="1200">
              <a:solidFill>
                <a:srgbClr val="595959"/>
              </a:solidFill>
            </a:endParaRPr>
          </a:p>
          <a:p>
            <a:pPr indent="0" lvl="0" marL="0" rtl="0" algn="l">
              <a:lnSpc>
                <a:spcPct val="115000"/>
              </a:lnSpc>
              <a:spcBef>
                <a:spcPts val="0"/>
              </a:spcBef>
              <a:spcAft>
                <a:spcPts val="0"/>
              </a:spcAft>
              <a:buNone/>
            </a:pPr>
            <a:r>
              <a:t/>
            </a:r>
            <a:endParaRPr b="0" sz="1200">
              <a:solidFill>
                <a:srgbClr val="595959"/>
              </a:solidFill>
            </a:endParaRPr>
          </a:p>
          <a:p>
            <a:pPr indent="-304800" lvl="0" marL="457200" rtl="0" algn="l">
              <a:lnSpc>
                <a:spcPct val="115000"/>
              </a:lnSpc>
              <a:spcBef>
                <a:spcPts val="0"/>
              </a:spcBef>
              <a:spcAft>
                <a:spcPts val="0"/>
              </a:spcAft>
              <a:buClr>
                <a:srgbClr val="595959"/>
              </a:buClr>
              <a:buSzPts val="1200"/>
              <a:buChar char="●"/>
            </a:pPr>
            <a:r>
              <a:rPr b="0" lang="en-US" sz="1200">
                <a:solidFill>
                  <a:srgbClr val="595959"/>
                </a:solidFill>
                <a:highlight>
                  <a:schemeClr val="lt1"/>
                </a:highlight>
              </a:rPr>
              <a:t>Reduce water leakage (c.20% in the UK)</a:t>
            </a:r>
            <a:endParaRPr b="0" sz="1200">
              <a:solidFill>
                <a:srgbClr val="595959"/>
              </a:solidFill>
              <a:highlight>
                <a:schemeClr val="lt1"/>
              </a:highlight>
            </a:endParaRPr>
          </a:p>
          <a:p>
            <a:pPr indent="0" lvl="0" marL="0" rtl="0" algn="l">
              <a:lnSpc>
                <a:spcPct val="115000"/>
              </a:lnSpc>
              <a:spcBef>
                <a:spcPts val="0"/>
              </a:spcBef>
              <a:spcAft>
                <a:spcPts val="0"/>
              </a:spcAft>
              <a:buNone/>
            </a:pPr>
            <a:r>
              <a:t/>
            </a:r>
            <a:endParaRPr b="0" sz="1200">
              <a:solidFill>
                <a:srgbClr val="595959"/>
              </a:solidFill>
              <a:highlight>
                <a:schemeClr val="lt1"/>
              </a:highlight>
            </a:endParaRPr>
          </a:p>
          <a:p>
            <a:pPr indent="-304800" lvl="0" marL="457200" rtl="0" algn="l">
              <a:lnSpc>
                <a:spcPct val="115000"/>
              </a:lnSpc>
              <a:spcBef>
                <a:spcPts val="0"/>
              </a:spcBef>
              <a:spcAft>
                <a:spcPts val="0"/>
              </a:spcAft>
              <a:buClr>
                <a:srgbClr val="595959"/>
              </a:buClr>
              <a:buSzPts val="1200"/>
              <a:buChar char="●"/>
            </a:pPr>
            <a:r>
              <a:rPr b="0" lang="en-US" sz="1200">
                <a:solidFill>
                  <a:srgbClr val="595959"/>
                </a:solidFill>
                <a:highlight>
                  <a:schemeClr val="lt1"/>
                </a:highlight>
              </a:rPr>
              <a:t>Increased time saved finding leaks needing repairs</a:t>
            </a:r>
            <a:endParaRPr b="0" sz="1200">
              <a:solidFill>
                <a:srgbClr val="595959"/>
              </a:solidFill>
              <a:highlight>
                <a:schemeClr val="lt1"/>
              </a:highlight>
            </a:endParaRPr>
          </a:p>
          <a:p>
            <a:pPr indent="0" lvl="0" marL="457200" rtl="0" algn="l">
              <a:lnSpc>
                <a:spcPct val="115000"/>
              </a:lnSpc>
              <a:spcBef>
                <a:spcPts val="0"/>
              </a:spcBef>
              <a:spcAft>
                <a:spcPts val="0"/>
              </a:spcAft>
              <a:buNone/>
            </a:pPr>
            <a:r>
              <a:t/>
            </a:r>
            <a:endParaRPr b="0" sz="1200">
              <a:solidFill>
                <a:srgbClr val="595959"/>
              </a:solidFill>
              <a:highlight>
                <a:schemeClr val="lt1"/>
              </a:highlight>
            </a:endParaRPr>
          </a:p>
          <a:p>
            <a:pPr indent="-304800" lvl="0" marL="457200" rtl="0" algn="l">
              <a:lnSpc>
                <a:spcPct val="115000"/>
              </a:lnSpc>
              <a:spcBef>
                <a:spcPts val="0"/>
              </a:spcBef>
              <a:spcAft>
                <a:spcPts val="0"/>
              </a:spcAft>
              <a:buClr>
                <a:srgbClr val="595959"/>
              </a:buClr>
              <a:buSzPts val="1200"/>
              <a:buChar char="●"/>
            </a:pPr>
            <a:r>
              <a:rPr b="0" lang="en-US" sz="1200">
                <a:solidFill>
                  <a:srgbClr val="595959"/>
                </a:solidFill>
                <a:highlight>
                  <a:schemeClr val="lt1"/>
                </a:highlight>
              </a:rPr>
              <a:t>Water Companies can only report on leaks they find - we expect them to find more leaks so reduce leakage above the current estimated figures</a:t>
            </a:r>
            <a:endParaRPr b="0" sz="1200">
              <a:solidFill>
                <a:srgbClr val="595959"/>
              </a:solidFill>
              <a:highlight>
                <a:schemeClr val="lt1"/>
              </a:highlight>
            </a:endParaRPr>
          </a:p>
          <a:p>
            <a:pPr indent="0" lvl="0" marL="457200" rtl="0" algn="l">
              <a:lnSpc>
                <a:spcPct val="115000"/>
              </a:lnSpc>
              <a:spcBef>
                <a:spcPts val="0"/>
              </a:spcBef>
              <a:spcAft>
                <a:spcPts val="0"/>
              </a:spcAft>
              <a:buNone/>
            </a:pPr>
            <a:r>
              <a:t/>
            </a:r>
            <a:endParaRPr b="0" sz="1200">
              <a:solidFill>
                <a:srgbClr val="595959"/>
              </a:solidFill>
              <a:highlight>
                <a:schemeClr val="lt1"/>
              </a:highlight>
            </a:endParaRPr>
          </a:p>
          <a:p>
            <a:pPr indent="-304800" lvl="0" marL="457200" rtl="0" algn="l">
              <a:lnSpc>
                <a:spcPct val="115000"/>
              </a:lnSpc>
              <a:spcBef>
                <a:spcPts val="0"/>
              </a:spcBef>
              <a:spcAft>
                <a:spcPts val="0"/>
              </a:spcAft>
              <a:buClr>
                <a:srgbClr val="595959"/>
              </a:buClr>
              <a:buSzPts val="1200"/>
              <a:buChar char="●"/>
            </a:pPr>
            <a:r>
              <a:rPr b="0" lang="en-US" sz="1200">
                <a:solidFill>
                  <a:srgbClr val="595959"/>
                </a:solidFill>
                <a:highlight>
                  <a:schemeClr val="lt1"/>
                </a:highlight>
              </a:rPr>
              <a:t>Reduced time taken to locate water </a:t>
            </a:r>
            <a:r>
              <a:rPr b="0" lang="en-US" sz="1200">
                <a:solidFill>
                  <a:srgbClr val="595959"/>
                </a:solidFill>
                <a:highlight>
                  <a:schemeClr val="lt1"/>
                </a:highlight>
              </a:rPr>
              <a:t>assets</a:t>
            </a:r>
            <a:r>
              <a:rPr b="0" lang="en-US" sz="1200">
                <a:solidFill>
                  <a:srgbClr val="595959"/>
                </a:solidFill>
                <a:highlight>
                  <a:schemeClr val="lt1"/>
                </a:highlight>
              </a:rPr>
              <a:t> and reduced damage from inadvertent digs</a:t>
            </a:r>
            <a:endParaRPr b="0" sz="1200">
              <a:solidFill>
                <a:srgbClr val="595959"/>
              </a:solidFill>
              <a:highlight>
                <a:schemeClr val="lt1"/>
              </a:highlight>
            </a:endParaRPr>
          </a:p>
          <a:p>
            <a:pPr indent="0" lvl="0" marL="457200" rtl="0" algn="l">
              <a:lnSpc>
                <a:spcPct val="115000"/>
              </a:lnSpc>
              <a:spcBef>
                <a:spcPts val="0"/>
              </a:spcBef>
              <a:spcAft>
                <a:spcPts val="0"/>
              </a:spcAft>
              <a:buNone/>
            </a:pPr>
            <a:r>
              <a:t/>
            </a:r>
            <a:endParaRPr b="0" sz="1200">
              <a:solidFill>
                <a:srgbClr val="595959"/>
              </a:solidFill>
              <a:highlight>
                <a:schemeClr val="lt1"/>
              </a:highlight>
            </a:endParaRPr>
          </a:p>
          <a:p>
            <a:pPr indent="0" lvl="0" marL="0" rtl="0" algn="l">
              <a:lnSpc>
                <a:spcPct val="115000"/>
              </a:lnSpc>
              <a:spcBef>
                <a:spcPts val="0"/>
              </a:spcBef>
              <a:spcAft>
                <a:spcPts val="0"/>
              </a:spcAft>
              <a:buNone/>
            </a:pPr>
            <a:r>
              <a:t/>
            </a:r>
            <a:endParaRPr b="0" sz="1200">
              <a:solidFill>
                <a:srgbClr val="595959"/>
              </a:solidFill>
              <a:highlight>
                <a:schemeClr val="lt1"/>
              </a:highlight>
            </a:endParaRPr>
          </a:p>
          <a:p>
            <a:pPr indent="0" lvl="0" marL="457200" rtl="0" algn="l">
              <a:lnSpc>
                <a:spcPct val="115000"/>
              </a:lnSpc>
              <a:spcBef>
                <a:spcPts val="0"/>
              </a:spcBef>
              <a:spcAft>
                <a:spcPts val="0"/>
              </a:spcAft>
              <a:buNone/>
            </a:pPr>
            <a:r>
              <a:t/>
            </a:r>
            <a:endParaRPr b="0" sz="1200">
              <a:solidFill>
                <a:srgbClr val="595959"/>
              </a:solidFill>
              <a:highlight>
                <a:schemeClr val="lt1"/>
              </a:highlight>
            </a:endParaRPr>
          </a:p>
          <a:p>
            <a:pPr indent="0" lvl="0" marL="0" rtl="0" algn="l">
              <a:lnSpc>
                <a:spcPct val="115000"/>
              </a:lnSpc>
              <a:spcBef>
                <a:spcPts val="0"/>
              </a:spcBef>
              <a:spcAft>
                <a:spcPts val="0"/>
              </a:spcAft>
              <a:buNone/>
            </a:pPr>
            <a:r>
              <a:t/>
            </a:r>
            <a:endParaRPr b="0" sz="1200">
              <a:solidFill>
                <a:srgbClr val="595959"/>
              </a:solidFill>
            </a:endParaRPr>
          </a:p>
          <a:p>
            <a:pPr indent="0" lvl="0" marL="0" rtl="0" algn="l">
              <a:lnSpc>
                <a:spcPct val="130000"/>
              </a:lnSpc>
              <a:spcBef>
                <a:spcPts val="0"/>
              </a:spcBef>
              <a:spcAft>
                <a:spcPts val="0"/>
              </a:spcAft>
              <a:buNone/>
            </a:pPr>
            <a:r>
              <a:t/>
            </a:r>
            <a:endParaRPr b="0" sz="1450">
              <a:solidFill>
                <a:srgbClr val="000000"/>
              </a:solidFill>
              <a:latin typeface="PT Sans Narrow"/>
              <a:ea typeface="PT Sans Narrow"/>
              <a:cs typeface="PT Sans Narrow"/>
              <a:sym typeface="PT Sans Narrow"/>
            </a:endParaRPr>
          </a:p>
          <a:p>
            <a:pPr indent="0" lvl="0" marL="457200" rtl="0" algn="l">
              <a:lnSpc>
                <a:spcPct val="130000"/>
              </a:lnSpc>
              <a:spcBef>
                <a:spcPts val="0"/>
              </a:spcBef>
              <a:spcAft>
                <a:spcPts val="0"/>
              </a:spcAft>
              <a:buNone/>
            </a:pPr>
            <a:r>
              <a:t/>
            </a:r>
            <a:endParaRPr sz="1250">
              <a:latin typeface="PT Sans Narrow"/>
              <a:ea typeface="PT Sans Narrow"/>
              <a:cs typeface="PT Sans Narrow"/>
              <a:sym typeface="PT Sans Narrow"/>
            </a:endParaRPr>
          </a:p>
        </p:txBody>
      </p:sp>
      <p:pic>
        <p:nvPicPr>
          <p:cNvPr id="328" name="Google Shape;328;p34"/>
          <p:cNvPicPr preferRelativeResize="0"/>
          <p:nvPr/>
        </p:nvPicPr>
        <p:blipFill rotWithShape="1">
          <a:blip r:embed="rId3">
            <a:alphaModFix/>
          </a:blip>
          <a:srcRect b="0" l="0" r="14690" t="0"/>
          <a:stretch/>
        </p:blipFill>
        <p:spPr>
          <a:xfrm>
            <a:off x="5476525" y="1049275"/>
            <a:ext cx="3232001" cy="3696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2" name="Shape 332"/>
        <p:cNvGrpSpPr/>
        <p:nvPr/>
      </p:nvGrpSpPr>
      <p:grpSpPr>
        <a:xfrm>
          <a:off x="0" y="0"/>
          <a:ext cx="0" cy="0"/>
          <a:chOff x="0" y="0"/>
          <a:chExt cx="0" cy="0"/>
        </a:xfrm>
      </p:grpSpPr>
      <p:sp>
        <p:nvSpPr>
          <p:cNvPr id="333" name="Google Shape;333;p35"/>
          <p:cNvSpPr/>
          <p:nvPr/>
        </p:nvSpPr>
        <p:spPr>
          <a:xfrm>
            <a:off x="0" y="0"/>
            <a:ext cx="91416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4" name="Google Shape;334;p35"/>
          <p:cNvSpPr txBox="1"/>
          <p:nvPr>
            <p:ph type="title"/>
          </p:nvPr>
        </p:nvSpPr>
        <p:spPr>
          <a:xfrm>
            <a:off x="148725" y="77487"/>
            <a:ext cx="3938400" cy="627300"/>
          </a:xfrm>
          <a:prstGeom prst="rect">
            <a:avLst/>
          </a:prstGeom>
          <a:noFill/>
          <a:ln>
            <a:noFill/>
          </a:ln>
        </p:spPr>
        <p:txBody>
          <a:bodyPr anchorCtr="0" anchor="b" bIns="0" lIns="0" spcFirstLastPara="1" rIns="0" wrap="square" tIns="0">
            <a:normAutofit/>
          </a:bodyPr>
          <a:lstStyle/>
          <a:p>
            <a:pPr indent="0" lvl="0" marL="0" rtl="0" algn="l">
              <a:lnSpc>
                <a:spcPct val="88000"/>
              </a:lnSpc>
              <a:spcBef>
                <a:spcPts val="0"/>
              </a:spcBef>
              <a:spcAft>
                <a:spcPts val="0"/>
              </a:spcAft>
              <a:buClr>
                <a:schemeClr val="dk1"/>
              </a:buClr>
              <a:buSzPts val="1600"/>
              <a:buNone/>
            </a:pPr>
            <a:r>
              <a:rPr lang="en-US"/>
              <a:t>Digital Connectivity Infrastructure Accelerator (DCIA)</a:t>
            </a:r>
            <a:endParaRPr/>
          </a:p>
        </p:txBody>
      </p:sp>
      <p:sp>
        <p:nvSpPr>
          <p:cNvPr id="335" name="Google Shape;335;p35"/>
          <p:cNvSpPr txBox="1"/>
          <p:nvPr>
            <p:ph idx="1" type="body"/>
          </p:nvPr>
        </p:nvSpPr>
        <p:spPr>
          <a:xfrm>
            <a:off x="48900" y="828725"/>
            <a:ext cx="5478900" cy="4079400"/>
          </a:xfrm>
          <a:prstGeom prst="rect">
            <a:avLst/>
          </a:prstGeom>
          <a:noFill/>
          <a:ln>
            <a:noFill/>
          </a:ln>
        </p:spPr>
        <p:txBody>
          <a:bodyPr anchorCtr="0" anchor="t" bIns="0" lIns="0" spcFirstLastPara="1" rIns="0" wrap="square" tIns="0">
            <a:normAutofit lnSpcReduction="20000"/>
          </a:bodyPr>
          <a:lstStyle/>
          <a:p>
            <a:pPr indent="0" lvl="0" marL="127000" rtl="0" algn="l">
              <a:lnSpc>
                <a:spcPct val="100000"/>
              </a:lnSpc>
              <a:spcBef>
                <a:spcPts val="1800"/>
              </a:spcBef>
              <a:spcAft>
                <a:spcPts val="0"/>
              </a:spcAft>
              <a:buSzPts val="1600"/>
              <a:buNone/>
            </a:pPr>
            <a:r>
              <a:rPr lang="en-US"/>
              <a:t>The project explores the challenges of using publicly owned assets to support digital infrastructure and roll out of advanced wireless connectivity. </a:t>
            </a:r>
            <a:endParaRPr/>
          </a:p>
          <a:p>
            <a:pPr indent="0" lvl="0" marL="127000" rtl="0" algn="l">
              <a:lnSpc>
                <a:spcPct val="100000"/>
              </a:lnSpc>
              <a:spcBef>
                <a:spcPts val="1800"/>
              </a:spcBef>
              <a:spcAft>
                <a:spcPts val="0"/>
              </a:spcAft>
              <a:buSzPts val="1600"/>
              <a:buNone/>
            </a:pPr>
            <a:r>
              <a:rPr lang="en-US"/>
              <a:t>The objectives are as follows:</a:t>
            </a:r>
            <a:endParaRPr/>
          </a:p>
          <a:p>
            <a:pPr indent="-330200" lvl="0" marL="457200" rtl="0" algn="l">
              <a:lnSpc>
                <a:spcPct val="100000"/>
              </a:lnSpc>
              <a:spcBef>
                <a:spcPts val="1800"/>
              </a:spcBef>
              <a:spcAft>
                <a:spcPts val="0"/>
              </a:spcAft>
              <a:buSzPts val="1600"/>
              <a:buChar char="•"/>
            </a:pPr>
            <a:r>
              <a:rPr lang="en-US"/>
              <a:t>Accelerating deployment of digital infrastructure by improving the ability to access and acquire sites.</a:t>
            </a:r>
            <a:endParaRPr/>
          </a:p>
          <a:p>
            <a:pPr indent="-330200" lvl="0" marL="457200" rtl="0" algn="l">
              <a:lnSpc>
                <a:spcPct val="100000"/>
              </a:lnSpc>
              <a:spcBef>
                <a:spcPts val="0"/>
              </a:spcBef>
              <a:spcAft>
                <a:spcPts val="0"/>
              </a:spcAft>
              <a:buSzPts val="1600"/>
              <a:buChar char="•"/>
            </a:pPr>
            <a:r>
              <a:rPr lang="en-US"/>
              <a:t>Building evidence to understand the benefits and feasibility of using street furniture to host multiple technologies.</a:t>
            </a:r>
            <a:endParaRPr/>
          </a:p>
          <a:p>
            <a:pPr indent="0" lvl="0" marL="127000" rtl="0" algn="l">
              <a:lnSpc>
                <a:spcPct val="100000"/>
              </a:lnSpc>
              <a:spcBef>
                <a:spcPts val="1800"/>
              </a:spcBef>
              <a:spcAft>
                <a:spcPts val="0"/>
              </a:spcAft>
              <a:buSzPts val="1600"/>
              <a:buNone/>
            </a:pPr>
            <a:r>
              <a:rPr lang="en-US"/>
              <a:t>There are 4 work streams within the programme:</a:t>
            </a:r>
            <a:endParaRPr/>
          </a:p>
          <a:p>
            <a:pPr indent="-330200" lvl="0" marL="457200" rtl="0" algn="l">
              <a:lnSpc>
                <a:spcPct val="100000"/>
              </a:lnSpc>
              <a:spcBef>
                <a:spcPts val="1800"/>
              </a:spcBef>
              <a:spcAft>
                <a:spcPts val="0"/>
              </a:spcAft>
              <a:buSzPts val="1600"/>
              <a:buChar char="•"/>
            </a:pPr>
            <a:r>
              <a:rPr lang="en-US"/>
              <a:t>Digital Asset Management Platform Pilots</a:t>
            </a:r>
            <a:endParaRPr/>
          </a:p>
          <a:p>
            <a:pPr indent="-330200" lvl="1" marL="914400" rtl="0" algn="l">
              <a:lnSpc>
                <a:spcPct val="100000"/>
              </a:lnSpc>
              <a:spcBef>
                <a:spcPts val="0"/>
              </a:spcBef>
              <a:spcAft>
                <a:spcPts val="0"/>
              </a:spcAft>
              <a:buSzPts val="1600"/>
              <a:buChar char="–"/>
            </a:pPr>
            <a:r>
              <a:rPr lang="en-US"/>
              <a:t>8 winning pilots awarded on 8th Feb </a:t>
            </a:r>
            <a:endParaRPr/>
          </a:p>
          <a:p>
            <a:pPr indent="-330200" lvl="0" marL="457200" rtl="0" algn="l">
              <a:lnSpc>
                <a:spcPct val="100000"/>
              </a:lnSpc>
              <a:spcBef>
                <a:spcPts val="0"/>
              </a:spcBef>
              <a:spcAft>
                <a:spcPts val="0"/>
              </a:spcAft>
              <a:buSzPts val="1600"/>
              <a:buChar char="•"/>
            </a:pPr>
            <a:r>
              <a:rPr lang="en-US"/>
              <a:t>Analysis of PFI contracts relating to the use of streetlights to host small cells</a:t>
            </a:r>
            <a:endParaRPr/>
          </a:p>
          <a:p>
            <a:pPr indent="-330200" lvl="0" marL="457200" rtl="0" algn="l">
              <a:lnSpc>
                <a:spcPct val="100000"/>
              </a:lnSpc>
              <a:spcBef>
                <a:spcPts val="0"/>
              </a:spcBef>
              <a:spcAft>
                <a:spcPts val="0"/>
              </a:spcAft>
              <a:buSzPts val="1600"/>
              <a:buChar char="•"/>
            </a:pPr>
            <a:r>
              <a:rPr lang="en-US"/>
              <a:t>Small Cell Agreements - sharing best practice</a:t>
            </a:r>
            <a:endParaRPr/>
          </a:p>
          <a:p>
            <a:pPr indent="-330200" lvl="0" marL="457200" rtl="0" algn="l">
              <a:lnSpc>
                <a:spcPct val="100000"/>
              </a:lnSpc>
              <a:spcBef>
                <a:spcPts val="0"/>
              </a:spcBef>
              <a:spcAft>
                <a:spcPts val="0"/>
              </a:spcAft>
              <a:buSzPts val="1600"/>
              <a:buChar char="•"/>
            </a:pPr>
            <a:r>
              <a:rPr lang="en-US"/>
              <a:t>Development of Publicly Available Standards for Smart Infrastructure, in partnership with BSI</a:t>
            </a:r>
            <a:endParaRPr/>
          </a:p>
          <a:p>
            <a:pPr indent="0" lvl="0" marL="0" rtl="0" algn="l">
              <a:lnSpc>
                <a:spcPct val="100000"/>
              </a:lnSpc>
              <a:spcBef>
                <a:spcPts val="1800"/>
              </a:spcBef>
              <a:spcAft>
                <a:spcPts val="0"/>
              </a:spcAft>
              <a:buNone/>
            </a:pPr>
            <a:r>
              <a:rPr lang="en-US"/>
              <a:t>For further information: </a:t>
            </a:r>
            <a:r>
              <a:rPr lang="en-US" u="sng">
                <a:solidFill>
                  <a:schemeClr val="hlink"/>
                </a:solidFill>
                <a:hlinkClick r:id="rId3"/>
              </a:rPr>
              <a:t>https://www.gov.uk/government/collections/digital-connectivity-infrastructure-accelerator</a:t>
            </a:r>
            <a:endParaRPr/>
          </a:p>
          <a:p>
            <a:pPr indent="0" lvl="0" marL="0" rtl="0" algn="l">
              <a:lnSpc>
                <a:spcPct val="100000"/>
              </a:lnSpc>
              <a:spcBef>
                <a:spcPts val="1800"/>
              </a:spcBef>
              <a:spcAft>
                <a:spcPts val="0"/>
              </a:spcAft>
              <a:buNone/>
            </a:pPr>
            <a:r>
              <a:rPr lang="en-US"/>
              <a:t> or email: </a:t>
            </a:r>
            <a:r>
              <a:rPr lang="en-US" sz="1000">
                <a:solidFill>
                  <a:srgbClr val="1A73E8"/>
                </a:solidFill>
                <a:highlight>
                  <a:srgbClr val="FFFFFF"/>
                </a:highlight>
                <a:latin typeface="Roboto"/>
                <a:ea typeface="Roboto"/>
                <a:cs typeface="Roboto"/>
                <a:sym typeface="Roboto"/>
              </a:rPr>
              <a:t>dcia-info@dcms.gov.uk</a:t>
            </a:r>
            <a:endParaRPr/>
          </a:p>
        </p:txBody>
      </p:sp>
      <p:pic>
        <p:nvPicPr>
          <p:cNvPr id="336" name="Google Shape;336;p35"/>
          <p:cNvPicPr preferRelativeResize="0"/>
          <p:nvPr/>
        </p:nvPicPr>
        <p:blipFill rotWithShape="1">
          <a:blip r:embed="rId4">
            <a:alphaModFix/>
          </a:blip>
          <a:srcRect b="0" l="18636" r="23325" t="0"/>
          <a:stretch/>
        </p:blipFill>
        <p:spPr>
          <a:xfrm>
            <a:off x="5205600" y="0"/>
            <a:ext cx="3935438" cy="514350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2C2C2C"/>
      </a:dk2>
      <a:lt2>
        <a:srgbClr val="FFFFFF"/>
      </a:lt2>
      <a:accent1>
        <a:srgbClr val="00A39C"/>
      </a:accent1>
      <a:accent2>
        <a:srgbClr val="0A83DF"/>
      </a:accent2>
      <a:accent3>
        <a:srgbClr val="515151"/>
      </a:accent3>
      <a:accent4>
        <a:srgbClr val="CBCBCB"/>
      </a:accent4>
      <a:accent5>
        <a:srgbClr val="5C838D"/>
      </a:accent5>
      <a:accent6>
        <a:srgbClr val="00A387"/>
      </a:accent6>
      <a:hlink>
        <a:srgbClr val="515151"/>
      </a:hlink>
      <a:folHlink>
        <a:srgbClr val="CBCB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Vanilla">
  <a:themeElements>
    <a:clrScheme name="Vanilla">
      <a:dk1>
        <a:srgbClr val="000000"/>
      </a:dk1>
      <a:lt1>
        <a:srgbClr val="FFFFFF"/>
      </a:lt1>
      <a:dk2>
        <a:srgbClr val="28356A"/>
      </a:dk2>
      <a:lt2>
        <a:srgbClr val="FFFFFF"/>
      </a:lt2>
      <a:accent1>
        <a:srgbClr val="4A5FBA"/>
      </a:accent1>
      <a:accent2>
        <a:srgbClr val="A6B1DE"/>
      </a:accent2>
      <a:accent3>
        <a:srgbClr val="515151"/>
      </a:accent3>
      <a:accent4>
        <a:srgbClr val="CBCBCB"/>
      </a:accent4>
      <a:accent5>
        <a:srgbClr val="964698"/>
      </a:accent5>
      <a:accent6>
        <a:srgbClr val="D5A6D6"/>
      </a:accent6>
      <a:hlink>
        <a:srgbClr val="515151"/>
      </a:hlink>
      <a:folHlink>
        <a:srgbClr val="CBCB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