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297" r:id="rId4"/>
    <p:sldId id="298" r:id="rId5"/>
    <p:sldId id="299" r:id="rId6"/>
    <p:sldId id="300" r:id="rId7"/>
    <p:sldId id="291" r:id="rId8"/>
    <p:sldId id="294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9ED84-0C82-486B-A068-B1E1DC81D51E}" v="278" dt="2022-02-21T17:50:0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Paul" userId="21bc528c256ba17a" providerId="LiveId" clId="{6D39ED84-0C82-486B-A068-B1E1DC81D51E}"/>
    <pc:docChg chg="undo redo custSel addSld delSld modSld">
      <pc:chgData name="Aidan Paul" userId="21bc528c256ba17a" providerId="LiveId" clId="{6D39ED84-0C82-486B-A068-B1E1DC81D51E}" dt="2022-02-21T17:50:03.607" v="3246" actId="20577"/>
      <pc:docMkLst>
        <pc:docMk/>
      </pc:docMkLst>
      <pc:sldChg chg="addSp delSp modSp mod">
        <pc:chgData name="Aidan Paul" userId="21bc528c256ba17a" providerId="LiveId" clId="{6D39ED84-0C82-486B-A068-B1E1DC81D51E}" dt="2022-02-20T13:42:51.360" v="3167" actId="14100"/>
        <pc:sldMkLst>
          <pc:docMk/>
          <pc:sldMk cId="3245165228" sldId="256"/>
        </pc:sldMkLst>
        <pc:spChg chg="mod">
          <ac:chgData name="Aidan Paul" userId="21bc528c256ba17a" providerId="LiveId" clId="{6D39ED84-0C82-486B-A068-B1E1DC81D51E}" dt="2022-02-20T13:42:51.360" v="3167" actId="14100"/>
          <ac:spMkLst>
            <pc:docMk/>
            <pc:sldMk cId="3245165228" sldId="256"/>
            <ac:spMk id="2" creationId="{00000000-0000-0000-0000-000000000000}"/>
          </ac:spMkLst>
        </pc:spChg>
        <pc:spChg chg="del mod">
          <ac:chgData name="Aidan Paul" userId="21bc528c256ba17a" providerId="LiveId" clId="{6D39ED84-0C82-486B-A068-B1E1DC81D51E}" dt="2022-02-20T13:42:37.110" v="3165" actId="478"/>
          <ac:spMkLst>
            <pc:docMk/>
            <pc:sldMk cId="3245165228" sldId="256"/>
            <ac:spMk id="3" creationId="{00000000-0000-0000-0000-000000000000}"/>
          </ac:spMkLst>
        </pc:spChg>
        <pc:picChg chg="add del">
          <ac:chgData name="Aidan Paul" userId="21bc528c256ba17a" providerId="LiveId" clId="{6D39ED84-0C82-486B-A068-B1E1DC81D51E}" dt="2022-02-20T13:40:39.463" v="3052"/>
          <ac:picMkLst>
            <pc:docMk/>
            <pc:sldMk cId="3245165228" sldId="256"/>
            <ac:picMk id="1026" creationId="{5EF2A2BD-4B4C-4D85-A2FA-D14F6A653AB1}"/>
          </ac:picMkLst>
        </pc:picChg>
        <pc:picChg chg="add mod">
          <ac:chgData name="Aidan Paul" userId="21bc528c256ba17a" providerId="LiveId" clId="{6D39ED84-0C82-486B-A068-B1E1DC81D51E}" dt="2022-02-20T13:42:44.439" v="3166" actId="1076"/>
          <ac:picMkLst>
            <pc:docMk/>
            <pc:sldMk cId="3245165228" sldId="256"/>
            <ac:picMk id="1028" creationId="{19373507-995B-4066-8D64-A2795678B9D0}"/>
          </ac:picMkLst>
        </pc:picChg>
      </pc:sldChg>
      <pc:sldChg chg="modSp mod">
        <pc:chgData name="Aidan Paul" userId="21bc528c256ba17a" providerId="LiveId" clId="{6D39ED84-0C82-486B-A068-B1E1DC81D51E}" dt="2022-02-20T13:26:05.054" v="2435" actId="20577"/>
        <pc:sldMkLst>
          <pc:docMk/>
          <pc:sldMk cId="3177559818" sldId="291"/>
        </pc:sldMkLst>
        <pc:spChg chg="mod">
          <ac:chgData name="Aidan Paul" userId="21bc528c256ba17a" providerId="LiveId" clId="{6D39ED84-0C82-486B-A068-B1E1DC81D51E}" dt="2022-02-20T13:26:05.054" v="2435" actId="20577"/>
          <ac:spMkLst>
            <pc:docMk/>
            <pc:sldMk cId="3177559818" sldId="291"/>
            <ac:spMk id="3" creationId="{5E46F3C6-30D3-423C-9B86-BE7AA7C611DD}"/>
          </ac:spMkLst>
        </pc:spChg>
      </pc:sldChg>
      <pc:sldChg chg="modSp mod">
        <pc:chgData name="Aidan Paul" userId="21bc528c256ba17a" providerId="LiveId" clId="{6D39ED84-0C82-486B-A068-B1E1DC81D51E}" dt="2022-02-20T12:32:39.300" v="324"/>
        <pc:sldMkLst>
          <pc:docMk/>
          <pc:sldMk cId="497001167" sldId="294"/>
        </pc:sldMkLst>
        <pc:spChg chg="mod">
          <ac:chgData name="Aidan Paul" userId="21bc528c256ba17a" providerId="LiveId" clId="{6D39ED84-0C82-486B-A068-B1E1DC81D51E}" dt="2022-02-20T12:32:39.300" v="324"/>
          <ac:spMkLst>
            <pc:docMk/>
            <pc:sldMk cId="497001167" sldId="294"/>
            <ac:spMk id="3" creationId="{AC255134-6078-4AC0-BA6A-DACC69A4ADF3}"/>
          </ac:spMkLst>
        </pc:spChg>
      </pc:sldChg>
      <pc:sldChg chg="delSp modSp mod modTransition modAnim">
        <pc:chgData name="Aidan Paul" userId="21bc528c256ba17a" providerId="LiveId" clId="{6D39ED84-0C82-486B-A068-B1E1DC81D51E}" dt="2022-02-21T17:21:35.738" v="3205"/>
        <pc:sldMkLst>
          <pc:docMk/>
          <pc:sldMk cId="642916986" sldId="295"/>
        </pc:sldMkLst>
        <pc:spChg chg="mod">
          <ac:chgData name="Aidan Paul" userId="21bc528c256ba17a" providerId="LiveId" clId="{6D39ED84-0C82-486B-A068-B1E1DC81D51E}" dt="2022-02-20T12:38:28.478" v="798" actId="20577"/>
          <ac:spMkLst>
            <pc:docMk/>
            <pc:sldMk cId="642916986" sldId="295"/>
            <ac:spMk id="2" creationId="{80088554-1854-44E6-B2A3-216CE617F883}"/>
          </ac:spMkLst>
        </pc:spChg>
        <pc:spChg chg="mod">
          <ac:chgData name="Aidan Paul" userId="21bc528c256ba17a" providerId="LiveId" clId="{6D39ED84-0C82-486B-A068-B1E1DC81D51E}" dt="2022-02-20T13:12:15.509" v="1703" actId="20577"/>
          <ac:spMkLst>
            <pc:docMk/>
            <pc:sldMk cId="642916986" sldId="295"/>
            <ac:spMk id="5" creationId="{C5F498FD-D9D3-4294-BAF2-DC9865CCB15C}"/>
          </ac:spMkLst>
        </pc:spChg>
        <pc:picChg chg="del">
          <ac:chgData name="Aidan Paul" userId="21bc528c256ba17a" providerId="LiveId" clId="{6D39ED84-0C82-486B-A068-B1E1DC81D51E}" dt="2022-02-20T12:38:32.924" v="799" actId="478"/>
          <ac:picMkLst>
            <pc:docMk/>
            <pc:sldMk cId="642916986" sldId="295"/>
            <ac:picMk id="7" creationId="{452F2ED9-CBEC-4F26-AD8D-FE14A5703488}"/>
          </ac:picMkLst>
        </pc:picChg>
      </pc:sldChg>
      <pc:sldChg chg="new del">
        <pc:chgData name="Aidan Paul" userId="21bc528c256ba17a" providerId="LiveId" clId="{6D39ED84-0C82-486B-A068-B1E1DC81D51E}" dt="2022-02-20T12:33:18.222" v="326" actId="680"/>
        <pc:sldMkLst>
          <pc:docMk/>
          <pc:sldMk cId="1389230540" sldId="296"/>
        </pc:sldMkLst>
      </pc:sldChg>
      <pc:sldChg chg="del">
        <pc:chgData name="Aidan Paul" userId="21bc528c256ba17a" providerId="LiveId" clId="{6D39ED84-0C82-486B-A068-B1E1DC81D51E}" dt="2022-02-19T12:14:45.181" v="0" actId="47"/>
        <pc:sldMkLst>
          <pc:docMk/>
          <pc:sldMk cId="3054032037" sldId="296"/>
        </pc:sldMkLst>
      </pc:sldChg>
      <pc:sldChg chg="modSp new mod">
        <pc:chgData name="Aidan Paul" userId="21bc528c256ba17a" providerId="LiveId" clId="{6D39ED84-0C82-486B-A068-B1E1DC81D51E}" dt="2022-02-21T17:17:01.755" v="3191" actId="20577"/>
        <pc:sldMkLst>
          <pc:docMk/>
          <pc:sldMk cId="3440788458" sldId="296"/>
        </pc:sldMkLst>
        <pc:spChg chg="mod">
          <ac:chgData name="Aidan Paul" userId="21bc528c256ba17a" providerId="LiveId" clId="{6D39ED84-0C82-486B-A068-B1E1DC81D51E}" dt="2022-02-21T17:17:01.755" v="3191" actId="20577"/>
          <ac:spMkLst>
            <pc:docMk/>
            <pc:sldMk cId="3440788458" sldId="296"/>
            <ac:spMk id="2" creationId="{AF7F6E95-C49D-41D6-9AF6-3BD36AA4E643}"/>
          </ac:spMkLst>
        </pc:spChg>
        <pc:spChg chg="mod">
          <ac:chgData name="Aidan Paul" userId="21bc528c256ba17a" providerId="LiveId" clId="{6D39ED84-0C82-486B-A068-B1E1DC81D51E}" dt="2022-02-21T17:16:57.811" v="3189" actId="27636"/>
          <ac:spMkLst>
            <pc:docMk/>
            <pc:sldMk cId="3440788458" sldId="296"/>
            <ac:spMk id="3" creationId="{A131A069-0DBE-40BA-88BD-0EE566268C1B}"/>
          </ac:spMkLst>
        </pc:spChg>
      </pc:sldChg>
      <pc:sldChg chg="addSp delSp modSp new mod modAnim">
        <pc:chgData name="Aidan Paul" userId="21bc528c256ba17a" providerId="LiveId" clId="{6D39ED84-0C82-486B-A068-B1E1DC81D51E}" dt="2022-02-21T17:22:49.400" v="3207"/>
        <pc:sldMkLst>
          <pc:docMk/>
          <pc:sldMk cId="133169429" sldId="297"/>
        </pc:sldMkLst>
        <pc:spChg chg="mod">
          <ac:chgData name="Aidan Paul" userId="21bc528c256ba17a" providerId="LiveId" clId="{6D39ED84-0C82-486B-A068-B1E1DC81D51E}" dt="2022-02-20T12:57:33.721" v="1318" actId="313"/>
          <ac:spMkLst>
            <pc:docMk/>
            <pc:sldMk cId="133169429" sldId="297"/>
            <ac:spMk id="2" creationId="{1E7B6696-A367-48DE-8531-EDF223D77767}"/>
          </ac:spMkLst>
        </pc:spChg>
        <pc:spChg chg="del">
          <ac:chgData name="Aidan Paul" userId="21bc528c256ba17a" providerId="LiveId" clId="{6D39ED84-0C82-486B-A068-B1E1DC81D51E}" dt="2022-02-20T12:56:54.205" v="1185"/>
          <ac:spMkLst>
            <pc:docMk/>
            <pc:sldMk cId="133169429" sldId="297"/>
            <ac:spMk id="3" creationId="{C1E644DD-CBEC-4EB7-91E4-C4D1B17CF3F6}"/>
          </ac:spMkLst>
        </pc:spChg>
        <pc:picChg chg="add mod">
          <ac:chgData name="Aidan Paul" userId="21bc528c256ba17a" providerId="LiveId" clId="{6D39ED84-0C82-486B-A068-B1E1DC81D51E}" dt="2022-02-20T13:12:41.766" v="1746" actId="14100"/>
          <ac:picMkLst>
            <pc:docMk/>
            <pc:sldMk cId="133169429" sldId="297"/>
            <ac:picMk id="5" creationId="{D3FBA9CC-6336-4FCC-93AB-803706B5FF3C}"/>
          </ac:picMkLst>
        </pc:picChg>
        <pc:picChg chg="add mod">
          <ac:chgData name="Aidan Paul" userId="21bc528c256ba17a" providerId="LiveId" clId="{6D39ED84-0C82-486B-A068-B1E1DC81D51E}" dt="2022-02-20T13:12:35.636" v="1744" actId="1038"/>
          <ac:picMkLst>
            <pc:docMk/>
            <pc:sldMk cId="133169429" sldId="297"/>
            <ac:picMk id="6" creationId="{43508012-6CC8-4039-99E0-E03DB44EAF7C}"/>
          </ac:picMkLst>
        </pc:picChg>
      </pc:sldChg>
      <pc:sldChg chg="del">
        <pc:chgData name="Aidan Paul" userId="21bc528c256ba17a" providerId="LiveId" clId="{6D39ED84-0C82-486B-A068-B1E1DC81D51E}" dt="2022-02-19T12:14:45.809" v="1" actId="47"/>
        <pc:sldMkLst>
          <pc:docMk/>
          <pc:sldMk cId="4088156306" sldId="297"/>
        </pc:sldMkLst>
      </pc:sldChg>
      <pc:sldChg chg="modSp new mod modAnim">
        <pc:chgData name="Aidan Paul" userId="21bc528c256ba17a" providerId="LiveId" clId="{6D39ED84-0C82-486B-A068-B1E1DC81D51E}" dt="2022-02-21T17:25:30.672" v="3210"/>
        <pc:sldMkLst>
          <pc:docMk/>
          <pc:sldMk cId="54278413" sldId="298"/>
        </pc:sldMkLst>
        <pc:spChg chg="mod">
          <ac:chgData name="Aidan Paul" userId="21bc528c256ba17a" providerId="LiveId" clId="{6D39ED84-0C82-486B-A068-B1E1DC81D51E}" dt="2022-02-20T13:19:42.125" v="1853" actId="20577"/>
          <ac:spMkLst>
            <pc:docMk/>
            <pc:sldMk cId="54278413" sldId="298"/>
            <ac:spMk id="2" creationId="{F78B4400-17D2-4456-8E25-401E5D657ED8}"/>
          </ac:spMkLst>
        </pc:spChg>
        <pc:spChg chg="mod">
          <ac:chgData name="Aidan Paul" userId="21bc528c256ba17a" providerId="LiveId" clId="{6D39ED84-0C82-486B-A068-B1E1DC81D51E}" dt="2022-02-21T17:25:15.293" v="3209" actId="20577"/>
          <ac:spMkLst>
            <pc:docMk/>
            <pc:sldMk cId="54278413" sldId="298"/>
            <ac:spMk id="3" creationId="{5EB5470E-02CC-4F46-9CDD-A6FC41612ADD}"/>
          </ac:spMkLst>
        </pc:spChg>
      </pc:sldChg>
      <pc:sldChg chg="del">
        <pc:chgData name="Aidan Paul" userId="21bc528c256ba17a" providerId="LiveId" clId="{6D39ED84-0C82-486B-A068-B1E1DC81D51E}" dt="2022-02-19T12:14:46.285" v="2" actId="47"/>
        <pc:sldMkLst>
          <pc:docMk/>
          <pc:sldMk cId="3674027838" sldId="298"/>
        </pc:sldMkLst>
      </pc:sldChg>
      <pc:sldChg chg="del">
        <pc:chgData name="Aidan Paul" userId="21bc528c256ba17a" providerId="LiveId" clId="{6D39ED84-0C82-486B-A068-B1E1DC81D51E}" dt="2022-02-19T12:14:47.538" v="5" actId="47"/>
        <pc:sldMkLst>
          <pc:docMk/>
          <pc:sldMk cId="2324114361" sldId="299"/>
        </pc:sldMkLst>
      </pc:sldChg>
      <pc:sldChg chg="modSp new mod modAnim">
        <pc:chgData name="Aidan Paul" userId="21bc528c256ba17a" providerId="LiveId" clId="{6D39ED84-0C82-486B-A068-B1E1DC81D51E}" dt="2022-02-21T17:50:03.607" v="3246" actId="20577"/>
        <pc:sldMkLst>
          <pc:docMk/>
          <pc:sldMk cId="2375098644" sldId="299"/>
        </pc:sldMkLst>
        <pc:spChg chg="mod">
          <ac:chgData name="Aidan Paul" userId="21bc528c256ba17a" providerId="LiveId" clId="{6D39ED84-0C82-486B-A068-B1E1DC81D51E}" dt="2022-02-20T13:32:28.744" v="2533" actId="113"/>
          <ac:spMkLst>
            <pc:docMk/>
            <pc:sldMk cId="2375098644" sldId="299"/>
            <ac:spMk id="2" creationId="{3B846744-C38F-4B41-8B6B-D9DA39DB9C38}"/>
          </ac:spMkLst>
        </pc:spChg>
        <pc:spChg chg="mod">
          <ac:chgData name="Aidan Paul" userId="21bc528c256ba17a" providerId="LiveId" clId="{6D39ED84-0C82-486B-A068-B1E1DC81D51E}" dt="2022-02-21T17:50:03.607" v="3246" actId="20577"/>
          <ac:spMkLst>
            <pc:docMk/>
            <pc:sldMk cId="2375098644" sldId="299"/>
            <ac:spMk id="3" creationId="{1E2B50B3-A62D-453B-AE4D-1209EF5C9F27}"/>
          </ac:spMkLst>
        </pc:spChg>
      </pc:sldChg>
      <pc:sldChg chg="del">
        <pc:chgData name="Aidan Paul" userId="21bc528c256ba17a" providerId="LiveId" clId="{6D39ED84-0C82-486B-A068-B1E1DC81D51E}" dt="2022-02-19T12:14:47.948" v="6" actId="47"/>
        <pc:sldMkLst>
          <pc:docMk/>
          <pc:sldMk cId="1591244426" sldId="300"/>
        </pc:sldMkLst>
      </pc:sldChg>
      <pc:sldChg chg="modSp new mod modAnim">
        <pc:chgData name="Aidan Paul" userId="21bc528c256ba17a" providerId="LiveId" clId="{6D39ED84-0C82-486B-A068-B1E1DC81D51E}" dt="2022-02-21T17:30:40.642" v="3223" actId="20577"/>
        <pc:sldMkLst>
          <pc:docMk/>
          <pc:sldMk cId="3327708280" sldId="300"/>
        </pc:sldMkLst>
        <pc:spChg chg="mod">
          <ac:chgData name="Aidan Paul" userId="21bc528c256ba17a" providerId="LiveId" clId="{6D39ED84-0C82-486B-A068-B1E1DC81D51E}" dt="2022-02-20T13:33:34.565" v="2706" actId="20577"/>
          <ac:spMkLst>
            <pc:docMk/>
            <pc:sldMk cId="3327708280" sldId="300"/>
            <ac:spMk id="2" creationId="{DC422A1C-D634-4C29-AE18-08B70990B8F7}"/>
          </ac:spMkLst>
        </pc:spChg>
        <pc:spChg chg="mod">
          <ac:chgData name="Aidan Paul" userId="21bc528c256ba17a" providerId="LiveId" clId="{6D39ED84-0C82-486B-A068-B1E1DC81D51E}" dt="2022-02-21T17:30:40.642" v="3223" actId="20577"/>
          <ac:spMkLst>
            <pc:docMk/>
            <pc:sldMk cId="3327708280" sldId="300"/>
            <ac:spMk id="3" creationId="{4456DA5A-E78D-4A2A-8893-FC6695096AF1}"/>
          </ac:spMkLst>
        </pc:spChg>
      </pc:sldChg>
      <pc:sldChg chg="del">
        <pc:chgData name="Aidan Paul" userId="21bc528c256ba17a" providerId="LiveId" clId="{6D39ED84-0C82-486B-A068-B1E1DC81D51E}" dt="2022-02-19T12:14:48.422" v="7" actId="47"/>
        <pc:sldMkLst>
          <pc:docMk/>
          <pc:sldMk cId="406757317" sldId="301"/>
        </pc:sldMkLst>
      </pc:sldChg>
      <pc:sldChg chg="del">
        <pc:chgData name="Aidan Paul" userId="21bc528c256ba17a" providerId="LiveId" clId="{6D39ED84-0C82-486B-A068-B1E1DC81D51E}" dt="2022-02-19T12:14:49.795" v="9" actId="47"/>
        <pc:sldMkLst>
          <pc:docMk/>
          <pc:sldMk cId="2711606305" sldId="302"/>
        </pc:sldMkLst>
      </pc:sldChg>
      <pc:sldChg chg="del">
        <pc:chgData name="Aidan Paul" userId="21bc528c256ba17a" providerId="LiveId" clId="{6D39ED84-0C82-486B-A068-B1E1DC81D51E}" dt="2022-02-19T12:14:46.712" v="3" actId="47"/>
        <pc:sldMkLst>
          <pc:docMk/>
          <pc:sldMk cId="1732993455" sldId="303"/>
        </pc:sldMkLst>
      </pc:sldChg>
      <pc:sldChg chg="del">
        <pc:chgData name="Aidan Paul" userId="21bc528c256ba17a" providerId="LiveId" clId="{6D39ED84-0C82-486B-A068-B1E1DC81D51E}" dt="2022-02-19T12:14:47.159" v="4" actId="47"/>
        <pc:sldMkLst>
          <pc:docMk/>
          <pc:sldMk cId="2089873995" sldId="304"/>
        </pc:sldMkLst>
      </pc:sldChg>
      <pc:sldChg chg="del">
        <pc:chgData name="Aidan Paul" userId="21bc528c256ba17a" providerId="LiveId" clId="{6D39ED84-0C82-486B-A068-B1E1DC81D51E}" dt="2022-02-19T12:14:49.208" v="8" actId="47"/>
        <pc:sldMkLst>
          <pc:docMk/>
          <pc:sldMk cId="1426528523" sldId="379"/>
        </pc:sldMkLst>
      </pc:sldChg>
      <pc:sldMasterChg chg="delSldLayout">
        <pc:chgData name="Aidan Paul" userId="21bc528c256ba17a" providerId="LiveId" clId="{6D39ED84-0C82-486B-A068-B1E1DC81D51E}" dt="2022-02-19T12:14:49.208" v="8" actId="47"/>
        <pc:sldMasterMkLst>
          <pc:docMk/>
          <pc:sldMasterMk cId="1717498684" sldId="2147483648"/>
        </pc:sldMasterMkLst>
        <pc:sldLayoutChg chg="del">
          <pc:chgData name="Aidan Paul" userId="21bc528c256ba17a" providerId="LiveId" clId="{6D39ED84-0C82-486B-A068-B1E1DC81D51E}" dt="2022-02-19T12:14:49.208" v="8" actId="47"/>
          <pc:sldLayoutMkLst>
            <pc:docMk/>
            <pc:sldMasterMk cId="1717498684" sldId="2147483648"/>
            <pc:sldLayoutMk cId="158772143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E0C2-57B1-48CC-A55D-EAAEAAA34D73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52FA-484C-4096-80D7-4EA4ED510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8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2528" y="1122363"/>
            <a:ext cx="6765471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2528" y="3634695"/>
            <a:ext cx="67654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2275254" cy="24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9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64" y="320675"/>
            <a:ext cx="871673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4" y="320675"/>
            <a:ext cx="11996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29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4" y="320675"/>
            <a:ext cx="11996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2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7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1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7407" y="320675"/>
            <a:ext cx="76063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9257-8DD3-4F01-9AC9-B15C5BD274D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01F7-4ADC-4DBC-AF76-654FA6C51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6092" y="1489166"/>
            <a:ext cx="7555526" cy="3919080"/>
          </a:xfrm>
        </p:spPr>
        <p:txBody>
          <a:bodyPr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4800" b="1" dirty="0"/>
              <a:t>Traffic Light ducts </a:t>
            </a:r>
            <a:r>
              <a:rPr lang="en-GB" sz="3100" b="1" dirty="0"/>
              <a:t>and </a:t>
            </a:r>
            <a:r>
              <a:rPr lang="en-GB" sz="4800" b="1" dirty="0"/>
              <a:t>BOATs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Alternative infrastructure</a:t>
            </a: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pic>
        <p:nvPicPr>
          <p:cNvPr id="1028" name="Picture 4" descr="Streetworks: an INCA webinar - 24 February 2022">
            <a:extLst>
              <a:ext uri="{FF2B5EF4-FFF2-40B4-BE49-F238E27FC236}">
                <a16:creationId xmlns:a16="http://schemas.microsoft.com/office/drawing/2014/main" id="{19373507-995B-4066-8D64-A2795678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42" y="3807819"/>
            <a:ext cx="6905625" cy="26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8554-1854-44E6-B2A3-216CE617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Traffic Light 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1B4BC-FB9D-4BC1-9718-F990971F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5F498FD-D9D3-4294-BAF2-DC9865CCB15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701746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Access to Infrastructure (“ATI”) notice served on TfL on busy Farringdon Street/Clerkenwell cross-roads for Lumen as part of PIA roll-out feasibility</a:t>
            </a:r>
          </a:p>
          <a:p>
            <a:r>
              <a:rPr lang="en-GB" dirty="0"/>
              <a:t>Survey revealed 1x, 2x, 3x, and 4x 100 mm ducts across roads</a:t>
            </a:r>
          </a:p>
          <a:p>
            <a:r>
              <a:rPr lang="en-GB" dirty="0"/>
              <a:t>Ducting extended 100s metres away from junction due to need to “synchronise” feeder signals to avoid grid-lock</a:t>
            </a:r>
          </a:p>
          <a:p>
            <a:r>
              <a:rPr lang="en-GB" dirty="0"/>
              <a:t>Estimated costs for entire new build £40k or more and maybe 6 – 12 months, if ever</a:t>
            </a:r>
          </a:p>
          <a:p>
            <a:r>
              <a:rPr lang="en-GB" dirty="0"/>
              <a:t>Rent of duct likely based on PIA rates - £1,000 pa maybe</a:t>
            </a:r>
          </a:p>
        </p:txBody>
      </p:sp>
    </p:spTree>
    <p:extLst>
      <p:ext uri="{BB962C8B-B14F-4D97-AF65-F5344CB8AC3E}">
        <p14:creationId xmlns:p14="http://schemas.microsoft.com/office/powerpoint/2010/main" val="64291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6696-A367-48DE-8531-EDF223D7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Various levels of “fill”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69FA-74FF-47CD-8E61-3DC3B494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4EA0ACE3-58DC-46D6-8F98-68B36A7CD13B" descr="4EA0ACE3-58DC-46D6-8F98-68B36A7CD13B">
            <a:extLst>
              <a:ext uri="{FF2B5EF4-FFF2-40B4-BE49-F238E27FC236}">
                <a16:creationId xmlns:a16="http://schemas.microsoft.com/office/drawing/2014/main" id="{D3FBA9CC-6336-4FCC-93AB-803706B5F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2" y="2484939"/>
            <a:ext cx="5004494" cy="37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08012-6CC8-4039-99E0-E03DB44E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60" y="2484939"/>
            <a:ext cx="5112008" cy="37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4400-17D2-4456-8E25-401E5D65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470E-02CC-4F46-9CDD-A6FC4161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TfL duct apparently used in London over 20 km just with traffic light signalling duct, as most is centrally controlled.</a:t>
            </a:r>
          </a:p>
          <a:p>
            <a:r>
              <a:rPr lang="en-GB" dirty="0"/>
              <a:t>Again, feasibility of North Circular crossing revealed similar duct covers and layout</a:t>
            </a:r>
          </a:p>
          <a:p>
            <a:pPr lvl="1"/>
            <a:r>
              <a:rPr lang="en-GB" dirty="0"/>
              <a:t>Very likely 100mm ducts in place</a:t>
            </a:r>
          </a:p>
          <a:p>
            <a:pPr lvl="1"/>
            <a:r>
              <a:rPr lang="en-GB" dirty="0"/>
              <a:t>Would have been practically impossible to get permits </a:t>
            </a:r>
          </a:p>
          <a:p>
            <a:r>
              <a:rPr lang="en-GB" dirty="0"/>
              <a:t>Other sampled areas include Bristol, Bath, St Albans</a:t>
            </a:r>
          </a:p>
          <a:p>
            <a:r>
              <a:rPr lang="en-GB" dirty="0"/>
              <a:t>Two major installers and maintainers, Siemens and Peek, so designs likely to be similar across the country</a:t>
            </a:r>
          </a:p>
          <a:p>
            <a:r>
              <a:rPr lang="en-GB" dirty="0"/>
              <a:t>Part of the “tool-kit” for new build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1F206-C306-4117-9DA6-543E3190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6744-C38F-4B41-8B6B-D9DA39DB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BOATs</a:t>
            </a:r>
            <a:r>
              <a:rPr lang="en-GB" dirty="0"/>
              <a:t> </a:t>
            </a:r>
            <a:r>
              <a:rPr lang="en-GB" sz="3200" dirty="0"/>
              <a:t>– what are they and why use them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50B3-A62D-453B-AE4D-1209EF5C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Byways Open to All Traffic (BOATs)</a:t>
            </a:r>
          </a:p>
          <a:p>
            <a:r>
              <a:rPr lang="en-GB" dirty="0"/>
              <a:t>BOATs carry footpath, bridleway and vehicular rights. They are normally unsurfaced. (sometimes called “Green Highways”)</a:t>
            </a:r>
          </a:p>
          <a:p>
            <a:r>
              <a:rPr lang="en-GB" dirty="0"/>
              <a:t>They carry identical public rights to surfaced country lanes but they are, by definition, used mainly by walkers and riders.</a:t>
            </a:r>
          </a:p>
          <a:p>
            <a:r>
              <a:rPr lang="en-GB" dirty="0"/>
              <a:t>A BOAT's surface is maintained to a standard consistent with its usage.</a:t>
            </a:r>
          </a:p>
          <a:p>
            <a:r>
              <a:rPr lang="en-GB" dirty="0"/>
              <a:t>Statutory obligation on </a:t>
            </a:r>
            <a:r>
              <a:rPr lang="en-GB"/>
              <a:t>Local Authorities </a:t>
            </a:r>
            <a:r>
              <a:rPr lang="en-GB" dirty="0"/>
              <a:t>to maintain records of all byways</a:t>
            </a:r>
          </a:p>
          <a:p>
            <a:r>
              <a:rPr lang="en-GB" dirty="0"/>
              <a:t>Got permission to use and built in Swindon</a:t>
            </a:r>
          </a:p>
          <a:p>
            <a:r>
              <a:rPr lang="en-GB" dirty="0"/>
              <a:t>Permission in Bath and NE Somerset, and Oxfordshire County Council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924AF-C62D-4DBA-A2E8-245CA16E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0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2A1C-D634-4C29-AE18-08B70990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Byways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DA5A-E78D-4A2A-8893-FC669509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essence, if a highway of any sort is maintained by the "public purse" the rights extend to “two spits”, irrespective of the actual ownership of the underlying land.</a:t>
            </a:r>
          </a:p>
          <a:p>
            <a:r>
              <a:rPr lang="en-GB" dirty="0"/>
              <a:t>For example London Borough of Southwark &amp; Anor v Transport for London [2015] EWHC 3448 (Ch) (01 December 2015)</a:t>
            </a:r>
          </a:p>
          <a:p>
            <a:r>
              <a:rPr lang="en-GB" dirty="0"/>
              <a:t>A “spit” is a spade’s depth of 12 inches</a:t>
            </a:r>
          </a:p>
          <a:p>
            <a:r>
              <a:rPr lang="en-GB" dirty="0"/>
              <a:t>Two Spits – 24 inches or 610mm </a:t>
            </a:r>
          </a:p>
          <a:p>
            <a:r>
              <a:rPr lang="en-GB" dirty="0"/>
              <a:t>Allows telecoms duct with 300mm cover</a:t>
            </a:r>
          </a:p>
          <a:p>
            <a:pPr lvl="1"/>
            <a:r>
              <a:rPr lang="en-GB" dirty="0"/>
              <a:t>Another option in urban or rural areas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ECDB-85F0-4AFB-8453-55325CCA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7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882C-21F8-4CD6-AF15-7CD1F628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Dolomite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6F3C6-30D3-423C-9B86-BE7AA7C6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Advisory work in telecoms and energy</a:t>
            </a:r>
          </a:p>
          <a:p>
            <a:pPr lvl="1"/>
            <a:r>
              <a:rPr lang="en-GB" dirty="0"/>
              <a:t>Code Powers for Vtesse Networks, Expo-e, Connexin, Spectrum Internet (now </a:t>
            </a:r>
            <a:r>
              <a:rPr lang="en-GB" dirty="0" err="1"/>
              <a:t>Ogi</a:t>
            </a:r>
            <a:r>
              <a:rPr lang="en-GB" dirty="0"/>
              <a:t>) 4 Fibre, Why Fibre, 4th Utility, </a:t>
            </a:r>
            <a:r>
              <a:rPr lang="en-GB" dirty="0" err="1"/>
              <a:t>Axione</a:t>
            </a:r>
            <a:r>
              <a:rPr lang="en-GB" dirty="0"/>
              <a:t> Fibre, BAI (x2) and Urban Fibre.</a:t>
            </a:r>
          </a:p>
          <a:p>
            <a:pPr lvl="1"/>
            <a:r>
              <a:rPr lang="en-GB" dirty="0"/>
              <a:t>Advice on business rates and rates relief certificates</a:t>
            </a:r>
          </a:p>
          <a:p>
            <a:pPr lvl="1"/>
            <a:r>
              <a:rPr lang="en-GB" dirty="0"/>
              <a:t>Was instrumental in rates relief in 2016 with the Treasury over-ruling the then DCLG</a:t>
            </a:r>
          </a:p>
          <a:p>
            <a:r>
              <a:rPr lang="en-GB" dirty="0"/>
              <a:t>Small team from Vtesse on design and physical build</a:t>
            </a:r>
          </a:p>
          <a:p>
            <a:pPr lvl="1"/>
            <a:r>
              <a:rPr lang="en-GB" dirty="0"/>
              <a:t>Team members include staff undertaking 75,000 home FTTP network for CityFibre</a:t>
            </a:r>
          </a:p>
          <a:p>
            <a:r>
              <a:rPr lang="en-GB" dirty="0"/>
              <a:t>Consultancy for Digital Realty, large US data centre operator</a:t>
            </a:r>
          </a:p>
          <a:p>
            <a:pPr lvl="1"/>
            <a:r>
              <a:rPr lang="en-GB" dirty="0"/>
              <a:t>Feasibility study on Vanadium (Re)Flow batteries</a:t>
            </a:r>
          </a:p>
          <a:p>
            <a:pPr lvl="1"/>
            <a:r>
              <a:rPr lang="en-GB" dirty="0"/>
              <a:t>Feasibility on 20MW biomass plant near Gatwick</a:t>
            </a:r>
          </a:p>
          <a:p>
            <a:pPr lvl="1"/>
            <a:r>
              <a:rPr lang="en-GB" dirty="0"/>
              <a:t>Feasibility on Pumped Hydro Storage in south Wales</a:t>
            </a:r>
          </a:p>
          <a:p>
            <a:r>
              <a:rPr lang="en-GB" dirty="0"/>
              <a:t>CenturyLink (now Lumen) consultancy on M&amp;A and new build design based around PIA</a:t>
            </a:r>
          </a:p>
          <a:p>
            <a:r>
              <a:rPr lang="en-GB" dirty="0"/>
              <a:t>Connectivity for new Google DC in Hertfordshire on unique route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17187-4DB6-4F6E-9E4F-633CF364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55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F952-A770-4E15-8186-802A1486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cont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5134-6078-4AC0-BA6A-DACC69A4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Vtesse Networks</a:t>
            </a:r>
          </a:p>
          <a:p>
            <a:pPr lvl="1"/>
            <a:r>
              <a:rPr lang="en-GB" dirty="0"/>
              <a:t>First operator to provide “national Ethernet”</a:t>
            </a:r>
          </a:p>
          <a:p>
            <a:pPr lvl="1"/>
            <a:r>
              <a:rPr lang="en-GB" dirty="0"/>
              <a:t>Large financial institutions and government</a:t>
            </a:r>
          </a:p>
          <a:p>
            <a:pPr lvl="1"/>
            <a:r>
              <a:rPr lang="en-GB" dirty="0"/>
              <a:t>Lloyds Bank, IBM, Atos, Land Registry, CLS</a:t>
            </a:r>
          </a:p>
          <a:p>
            <a:pPr lvl="2"/>
            <a:r>
              <a:rPr lang="en-GB" dirty="0"/>
              <a:t>Regulated by US Federal Reserve – handled up to $1 trillion a day</a:t>
            </a:r>
          </a:p>
          <a:p>
            <a:pPr lvl="1"/>
            <a:r>
              <a:rPr lang="en-GB" dirty="0"/>
              <a:t>Refurbish former IBM data centre</a:t>
            </a:r>
          </a:p>
          <a:p>
            <a:pPr lvl="1"/>
            <a:r>
              <a:rPr lang="en-GB" dirty="0"/>
              <a:t>Upgrade to 6MVA</a:t>
            </a:r>
          </a:p>
          <a:p>
            <a:pPr lvl="1"/>
            <a:r>
              <a:rPr lang="en-GB" dirty="0"/>
              <a:t>Design and build of </a:t>
            </a:r>
            <a:r>
              <a:rPr lang="en-GB" dirty="0" err="1"/>
              <a:t>Stellium</a:t>
            </a:r>
            <a:r>
              <a:rPr lang="en-GB" dirty="0"/>
              <a:t> Cobalt Business Park fibre routes</a:t>
            </a:r>
          </a:p>
          <a:p>
            <a:r>
              <a:rPr lang="en-GB" dirty="0"/>
              <a:t>Sold to Interoute 2014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7964-9546-4354-8D8C-F051193D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0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6E95-C49D-41D6-9AF6-3BD36AA4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Aidan Paul,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A069-0DBE-40BA-88BD-0EE56626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GB" dirty="0"/>
              <a:t>Initial work of first generation APDs supplied to BT for replacing coax network with fibre</a:t>
            </a:r>
          </a:p>
          <a:p>
            <a:pPr lvl="1"/>
            <a:r>
              <a:rPr lang="en-GB" dirty="0"/>
              <a:t>Advice to UK Government on cable TV standards and IEEE 802.3 MAN standard</a:t>
            </a:r>
          </a:p>
          <a:p>
            <a:pPr lvl="1"/>
            <a:r>
              <a:rPr lang="en-GB" dirty="0"/>
              <a:t>Sent to attend IEEE 802.3 Ethernet standards committee by UK , and named in standard</a:t>
            </a:r>
          </a:p>
          <a:p>
            <a:pPr lvl="2"/>
            <a:r>
              <a:rPr lang="en-GB" dirty="0"/>
              <a:t>6 year involvement and on ANSI, BSI and IEE committees on LAN standards</a:t>
            </a:r>
          </a:p>
          <a:p>
            <a:pPr lvl="1"/>
            <a:r>
              <a:rPr lang="en-GB" dirty="0"/>
              <a:t>Started BICC Data Networks, acquired by 3Com</a:t>
            </a:r>
          </a:p>
          <a:p>
            <a:pPr lvl="1"/>
            <a:r>
              <a:rPr lang="en-GB" dirty="0"/>
              <a:t>Robert Fleming &amp; Co – late 80s – 90s</a:t>
            </a:r>
          </a:p>
          <a:p>
            <a:pPr lvl="2"/>
            <a:r>
              <a:rPr lang="en-GB" dirty="0"/>
              <a:t>Cable TV financing</a:t>
            </a:r>
          </a:p>
          <a:p>
            <a:pPr lvl="2"/>
            <a:r>
              <a:rPr lang="en-GB" dirty="0"/>
              <a:t>KCOM financing</a:t>
            </a:r>
          </a:p>
          <a:p>
            <a:pPr lvl="2"/>
            <a:r>
              <a:rPr lang="en-GB" dirty="0"/>
              <a:t>$510 m satellite finance – largest start-up financing in 1990s</a:t>
            </a:r>
          </a:p>
          <a:p>
            <a:pPr lvl="2"/>
            <a:r>
              <a:rPr lang="en-GB" dirty="0"/>
              <a:t>Equity from BAe, </a:t>
            </a:r>
            <a:r>
              <a:rPr lang="en-GB" dirty="0" err="1"/>
              <a:t>Matra</a:t>
            </a:r>
            <a:r>
              <a:rPr lang="en-GB" dirty="0"/>
              <a:t>, General Dynamics, Nissho Iwai, </a:t>
            </a:r>
            <a:r>
              <a:rPr lang="en-GB" dirty="0" err="1"/>
              <a:t>ComDev</a:t>
            </a:r>
            <a:r>
              <a:rPr lang="en-GB" dirty="0"/>
              <a:t>, Kingston Communications, Telecom Italia</a:t>
            </a:r>
          </a:p>
          <a:p>
            <a:pPr lvl="3"/>
            <a:r>
              <a:rPr lang="en-GB" dirty="0"/>
              <a:t>First satellite in 1992 carried UK Lottery traffic</a:t>
            </a:r>
          </a:p>
          <a:p>
            <a:pPr lvl="2"/>
            <a:r>
              <a:rPr lang="en-GB" dirty="0"/>
              <a:t>Raised £27m for ill-fated Ionica FWA operator</a:t>
            </a:r>
          </a:p>
          <a:p>
            <a:pPr lvl="1"/>
            <a:r>
              <a:rPr lang="en-GB" dirty="0"/>
              <a:t>Alliant Partners, now part of Silicon Valley Bank 1996 - 1999</a:t>
            </a:r>
          </a:p>
          <a:p>
            <a:pPr lvl="2"/>
            <a:r>
              <a:rPr lang="en-GB" dirty="0"/>
              <a:t>M&amp;A for 3i and got offer from Sony for </a:t>
            </a:r>
            <a:r>
              <a:rPr lang="en-GB" dirty="0" err="1"/>
              <a:t>Matra</a:t>
            </a:r>
            <a:r>
              <a:rPr lang="en-GB" dirty="0"/>
              <a:t> GSM handset business for $200m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5686-5C7E-494E-B782-74422331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1F7-4ADC-4DBC-AF76-654FA6C5152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8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15661</TotalTime>
  <Words>779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Traffic Light ducts and BOATs  Alternative infrastructure    </vt:lpstr>
      <vt:lpstr>Traffic Light Duct</vt:lpstr>
      <vt:lpstr>Various levels of “fill”</vt:lpstr>
      <vt:lpstr>Other areas</vt:lpstr>
      <vt:lpstr>BOATs – what are they and why use them</vt:lpstr>
      <vt:lpstr>Byways in general</vt:lpstr>
      <vt:lpstr>About Dolomite Solutions</vt:lpstr>
      <vt:lpstr>/cont</vt:lpstr>
      <vt:lpstr>Aidan Paul, MD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Paul</dc:creator>
  <cp:lastModifiedBy>Aidan Paul</cp:lastModifiedBy>
  <cp:revision>210</cp:revision>
  <dcterms:created xsi:type="dcterms:W3CDTF">2015-01-15T12:27:05Z</dcterms:created>
  <dcterms:modified xsi:type="dcterms:W3CDTF">2022-02-21T17:50:03Z</dcterms:modified>
</cp:coreProperties>
</file>