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4AE4-0F6C-1549-9CA1-DAC218486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6B02E-31C0-054C-9DE5-B18D2BB6E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2BCD0-D4D2-7048-83E5-DE46DD73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62A5D-1995-BB44-B6B3-4A984AD6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D5BCC-00AB-DF48-B23D-81E1F9DA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989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DA84-E299-F84B-B6E4-4EFE361F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903A8-9640-AE42-8E85-321C82B02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9BA79-A069-5948-8070-769202ED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4CE08-7D96-3141-9382-5D293018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2670F-335C-7944-A4FB-9605DEA9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5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24473-B609-614D-BFC2-5C0A87791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E520-5BDD-D548-871E-8DC63C052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D780-03C9-3E45-A53E-0204A4F7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E371E-A027-3D47-99C6-F8A9C183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6B21-63AC-204C-A721-A3F87DE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2C42-1DB2-C144-906B-7B4925CE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933EC-9B59-9141-971D-64BE4465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EFD4D-41C0-B146-BEBA-13A7966C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C580C-0E24-674C-B1F7-C77F0B84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34B01-5199-5249-9F15-5B9C2E2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2FDC-1835-9041-AF13-7316747C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9C842-7BB5-2948-A26D-B90B4745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978E0-3D3F-4E4D-9E3C-C04148BF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0ED5-2DAF-824A-84DE-8F0A3EFA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1E5D5-BC0B-1A4F-B774-87CC2C51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9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0EB0-E087-D946-BF33-8F4926A0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37D9B-11B3-614E-9D37-B7EDCB972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F3802-B193-FC45-92AD-BA34B3C03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14338-42ED-514B-B51C-603B736E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A633B-7D8F-6E44-A367-08DC1FD9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5E826-4A23-1340-8AC3-A75F99A5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02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472B-AD7E-1D48-B67F-91DCC9F6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37BFC-B99D-2046-8DA2-8B7810109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91E1A-DDE6-C046-9591-B04473F61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7431F-1AD0-BC48-9C0D-9A3B7834C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F0D42-F005-CF40-AB2B-16FBDD8AA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011B91-0CC9-D048-B024-9B89A8B73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AF959-D07B-864B-8227-63C148A8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FA7B9-50E9-E043-A279-3932B68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36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80E7-24B7-D948-8A71-024E8750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350EB-C317-E04D-B8D2-0BF08E97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20ADC-D131-D64A-BE81-2F6D4868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B5F40-07E8-BF49-B7F2-2C0A799D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92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6DCF2-2FEC-9C4E-B967-1DAE54B6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EE09D-34FF-3144-9ECE-F43AADB2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D5F16-4780-4245-B424-12853B72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0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DBAF-D428-B44C-BA51-022D59B2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F4E1-5FDA-B44F-808E-55C52E746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F0326-4D69-4942-870D-AA83EF385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35D63-85FA-DF46-99D0-1680839C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9ADD3-A527-0544-97A5-1269D999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2043B-731B-8E4D-B334-D0D074AE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9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C78B-9C35-3747-8696-3DD868C0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70CAA3-B287-7740-A6EE-7DABEF2EC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62DCE-D22D-5B42-9D98-818B0B86B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FE696-133C-C947-A423-42C3390F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E4ECC-4D70-1D42-984A-D1FB64B6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FD1CC-576B-2A42-A32A-06824473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52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E904E-8B8B-1742-A211-BC15F481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39311-DCF0-804F-99BE-70EDF8C95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8E3D8-3740-4146-ABAD-16CA0CA07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DAA0-EEF1-2849-A88F-A225E824E81A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94EB-71E3-8648-8982-595A0656F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1F675-60EB-1A4B-BF50-CEB364B61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9BC0B-1D07-D242-AB2E-ACDE41496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oad, sign&#10;&#10;Description automatically generated">
            <a:extLst>
              <a:ext uri="{FF2B5EF4-FFF2-40B4-BE49-F238E27FC236}">
                <a16:creationId xmlns:a16="http://schemas.microsoft.com/office/drawing/2014/main" id="{82CAD7CE-8471-B748-9004-E5CB7F6A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"/>
            <a:ext cx="12192000" cy="68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3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 with low confidence">
            <a:extLst>
              <a:ext uri="{FF2B5EF4-FFF2-40B4-BE49-F238E27FC236}">
                <a16:creationId xmlns:a16="http://schemas.microsoft.com/office/drawing/2014/main" id="{A0D1D965-04ED-AF41-BAAA-01D543F6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6"/>
            <a:ext cx="12192000" cy="68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6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FC3C25-BC7A-5741-9060-C0F68B0A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" y="0"/>
            <a:ext cx="1219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1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406F673-71A9-2740-AAA7-104B863BD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8FBA6-E350-704E-8C48-C7B024D9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17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1C9515-8A9D-3349-B759-BE505FAE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"/>
            <a:ext cx="12192000" cy="68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3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91EA5A1D-A427-DB48-A41F-42313698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4"/>
            <a:ext cx="12192000" cy="68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4D9240-580F-7E49-BFBA-102633FC5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way, road&#10;&#10;Description automatically generated">
            <a:extLst>
              <a:ext uri="{FF2B5EF4-FFF2-40B4-BE49-F238E27FC236}">
                <a16:creationId xmlns:a16="http://schemas.microsoft.com/office/drawing/2014/main" id="{97CEC908-3303-734B-9540-428DD190D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12192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1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Corbett</dc:creator>
  <cp:lastModifiedBy>Malcolm Corbett</cp:lastModifiedBy>
  <cp:revision>1</cp:revision>
  <dcterms:created xsi:type="dcterms:W3CDTF">2022-02-24T12:24:36Z</dcterms:created>
  <dcterms:modified xsi:type="dcterms:W3CDTF">2022-02-24T12:33:33Z</dcterms:modified>
</cp:coreProperties>
</file>